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EAD7-AD7A-4491-A4D8-7C93DA3B93F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ED69-2B58-4118-A210-7B413AFD9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b="20318"/>
          <a:stretch/>
        </p:blipFill>
        <p:spPr>
          <a:xfrm>
            <a:off x="5600700" y="3200400"/>
            <a:ext cx="56257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8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Rafay Khan</dc:creator>
  <cp:lastModifiedBy>Abdul Rafay Khan</cp:lastModifiedBy>
  <cp:revision>1</cp:revision>
  <dcterms:created xsi:type="dcterms:W3CDTF">2016-10-31T16:31:47Z</dcterms:created>
  <dcterms:modified xsi:type="dcterms:W3CDTF">2016-10-31T16:31:53Z</dcterms:modified>
</cp:coreProperties>
</file>