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93BC-FE8A-4F8B-BE8E-7C92695FE09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70B9-C78D-4C3A-B9A2-64030B9E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4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93BC-FE8A-4F8B-BE8E-7C92695FE09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70B9-C78D-4C3A-B9A2-64030B9E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1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93BC-FE8A-4F8B-BE8E-7C92695FE09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70B9-C78D-4C3A-B9A2-64030B9E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1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93BC-FE8A-4F8B-BE8E-7C92695FE09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70B9-C78D-4C3A-B9A2-64030B9E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93BC-FE8A-4F8B-BE8E-7C92695FE09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70B9-C78D-4C3A-B9A2-64030B9E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93BC-FE8A-4F8B-BE8E-7C92695FE09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70B9-C78D-4C3A-B9A2-64030B9E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8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93BC-FE8A-4F8B-BE8E-7C92695FE09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70B9-C78D-4C3A-B9A2-64030B9E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5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93BC-FE8A-4F8B-BE8E-7C92695FE09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70B9-C78D-4C3A-B9A2-64030B9E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4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93BC-FE8A-4F8B-BE8E-7C92695FE09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70B9-C78D-4C3A-B9A2-64030B9E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8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93BC-FE8A-4F8B-BE8E-7C92695FE09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70B9-C78D-4C3A-B9A2-64030B9E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6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93BC-FE8A-4F8B-BE8E-7C92695FE09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70B9-C78D-4C3A-B9A2-64030B9E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993BC-FE8A-4F8B-BE8E-7C92695FE09E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970B9-C78D-4C3A-B9A2-64030B9E3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04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4" y="1975893"/>
            <a:ext cx="9470570" cy="452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1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calculating the Euclidean distance we got the nearest neighbors, as three nearest neighbors in category A and two nearest neighbors in category B. Consider the below image: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22" y="3043645"/>
            <a:ext cx="56864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2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" y="-1"/>
            <a:ext cx="6326777" cy="5799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" y="6165034"/>
            <a:ext cx="6838950" cy="48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986" y="218122"/>
            <a:ext cx="5123906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7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365126"/>
            <a:ext cx="7602583" cy="62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8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x = [4, 5, 10, 4, 3, 11, 14 , 8, 10, 12]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y = [21, 19, 24, 17, 16, 25, 24, 22, 21, 21]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classes = [0, 0, 1, 0, 0, 1, 1, 0, 1, 1]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plt.scatter</a:t>
            </a:r>
            <a:r>
              <a:rPr lang="en-US" dirty="0"/>
              <a:t>(x, y, c=classes)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647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24" y="1352549"/>
            <a:ext cx="7636464" cy="55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94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 </a:t>
            </a:r>
            <a:r>
              <a:rPr lang="en-US" dirty="0" err="1"/>
              <a:t>sklearn.neighbors</a:t>
            </a:r>
            <a:r>
              <a:rPr lang="en-US" dirty="0"/>
              <a:t> import </a:t>
            </a:r>
            <a:r>
              <a:rPr lang="en-US" dirty="0" err="1"/>
              <a:t>KNeighborsClassifier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= list(zip(x, y))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knn</a:t>
            </a:r>
            <a:r>
              <a:rPr lang="en-US" dirty="0"/>
              <a:t> = </a:t>
            </a:r>
            <a:r>
              <a:rPr lang="en-US" dirty="0" err="1"/>
              <a:t>KNeighborsClassifier</a:t>
            </a:r>
            <a:r>
              <a:rPr lang="en-US" dirty="0"/>
              <a:t>(</a:t>
            </a:r>
            <a:r>
              <a:rPr lang="en-US" dirty="0" err="1"/>
              <a:t>n_neighbors</a:t>
            </a:r>
            <a:r>
              <a:rPr lang="en-US" dirty="0"/>
              <a:t>=1)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knn.fit</a:t>
            </a:r>
            <a:r>
              <a:rPr lang="en-US" dirty="0" smtClean="0"/>
              <a:t>(data</a:t>
            </a:r>
            <a:r>
              <a:rPr lang="en-US" dirty="0"/>
              <a:t>, classes</a:t>
            </a:r>
            <a:r>
              <a:rPr lang="en-US" dirty="0" smtClean="0"/>
              <a:t>)</a:t>
            </a:r>
          </a:p>
          <a:p>
            <a:r>
              <a:rPr lang="en-US" dirty="0" err="1"/>
              <a:t>new_x</a:t>
            </a:r>
            <a:r>
              <a:rPr lang="en-US" dirty="0"/>
              <a:t> = 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new_y</a:t>
            </a:r>
            <a:r>
              <a:rPr lang="en-US" dirty="0"/>
              <a:t> = 21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new_point</a:t>
            </a:r>
            <a:r>
              <a:rPr lang="en-US" dirty="0"/>
              <a:t> = [(</a:t>
            </a:r>
            <a:r>
              <a:rPr lang="en-US" dirty="0" err="1"/>
              <a:t>new_x</a:t>
            </a:r>
            <a:r>
              <a:rPr lang="en-US" dirty="0"/>
              <a:t>, </a:t>
            </a:r>
            <a:r>
              <a:rPr lang="en-US" dirty="0" err="1"/>
              <a:t>new_y</a:t>
            </a:r>
            <a:r>
              <a:rPr lang="en-US" dirty="0"/>
              <a:t>)]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prediction </a:t>
            </a:r>
            <a:r>
              <a:rPr lang="en-US" dirty="0"/>
              <a:t>= </a:t>
            </a:r>
            <a:r>
              <a:rPr lang="en-US" dirty="0" err="1"/>
              <a:t>knn.predict</a:t>
            </a:r>
            <a:r>
              <a:rPr lang="en-US" dirty="0"/>
              <a:t>(</a:t>
            </a:r>
            <a:r>
              <a:rPr lang="en-US" dirty="0" err="1"/>
              <a:t>new_point</a:t>
            </a:r>
            <a:r>
              <a:rPr lang="en-US" dirty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plt.scatter</a:t>
            </a:r>
            <a:r>
              <a:rPr lang="en-US" dirty="0" smtClean="0"/>
              <a:t>(x </a:t>
            </a:r>
            <a:r>
              <a:rPr lang="en-US" dirty="0"/>
              <a:t>+ [</a:t>
            </a:r>
            <a:r>
              <a:rPr lang="en-US" dirty="0" err="1"/>
              <a:t>new_x</a:t>
            </a:r>
            <a:r>
              <a:rPr lang="en-US" dirty="0"/>
              <a:t>], y + [</a:t>
            </a:r>
            <a:r>
              <a:rPr lang="en-US" dirty="0" err="1"/>
              <a:t>new_y</a:t>
            </a:r>
            <a:r>
              <a:rPr lang="en-US" dirty="0"/>
              <a:t>], c=classes + [prediction[0]])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plt.text</a:t>
            </a:r>
            <a:r>
              <a:rPr lang="en-US" dirty="0"/>
              <a:t>(x=new_x-1.7, y=new_y-0.7, s=</a:t>
            </a:r>
            <a:r>
              <a:rPr lang="en-US" dirty="0" err="1"/>
              <a:t>f"new</a:t>
            </a:r>
            <a:r>
              <a:rPr lang="en-US" dirty="0"/>
              <a:t> point, class: {prediction[0]}")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3692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26" y="1423987"/>
            <a:ext cx="7317649" cy="498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94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knn</a:t>
            </a:r>
            <a:r>
              <a:rPr lang="en-US" dirty="0"/>
              <a:t> = </a:t>
            </a:r>
            <a:r>
              <a:rPr lang="en-US" dirty="0" err="1"/>
              <a:t>KNeighborsClassifier</a:t>
            </a:r>
            <a:r>
              <a:rPr lang="en-US" dirty="0"/>
              <a:t>(</a:t>
            </a:r>
            <a:r>
              <a:rPr lang="en-US" dirty="0" err="1"/>
              <a:t>n_neighbors</a:t>
            </a:r>
            <a:r>
              <a:rPr lang="en-US" dirty="0"/>
              <a:t>=5)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knn.fit</a:t>
            </a:r>
            <a:r>
              <a:rPr lang="en-US" dirty="0"/>
              <a:t>(data, classes)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prediction = </a:t>
            </a:r>
            <a:r>
              <a:rPr lang="en-US" dirty="0" err="1"/>
              <a:t>knn.predict</a:t>
            </a:r>
            <a:r>
              <a:rPr lang="en-US" dirty="0"/>
              <a:t>(</a:t>
            </a:r>
            <a:r>
              <a:rPr lang="en-US" dirty="0" err="1"/>
              <a:t>new_point</a:t>
            </a:r>
            <a:r>
              <a:rPr lang="en-US" dirty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plt.scatter</a:t>
            </a:r>
            <a:r>
              <a:rPr lang="en-US" dirty="0"/>
              <a:t>(x + [</a:t>
            </a:r>
            <a:r>
              <a:rPr lang="en-US" dirty="0" err="1"/>
              <a:t>new_x</a:t>
            </a:r>
            <a:r>
              <a:rPr lang="en-US" dirty="0"/>
              <a:t>], y + [</a:t>
            </a:r>
            <a:r>
              <a:rPr lang="en-US" dirty="0" err="1"/>
              <a:t>new_y</a:t>
            </a:r>
            <a:r>
              <a:rPr lang="en-US" dirty="0"/>
              <a:t>], c=classes + [prediction[0]])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plt.text</a:t>
            </a:r>
            <a:r>
              <a:rPr lang="en-US" dirty="0"/>
              <a:t>(x=new_x-1.7, y=new_y-0.7, s=</a:t>
            </a:r>
            <a:r>
              <a:rPr lang="en-US" dirty="0" err="1"/>
              <a:t>f"new</a:t>
            </a:r>
            <a:r>
              <a:rPr lang="en-US" dirty="0"/>
              <a:t> point, class: {prediction[0]}")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67069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1376362"/>
            <a:ext cx="7504339" cy="56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dirty="0"/>
              <a:t>of supervised learning algorithm used for both regression and classification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KNN </a:t>
            </a:r>
            <a:r>
              <a:rPr lang="en-US" dirty="0"/>
              <a:t>tries to predict the correct class for the test data by calculating the distance between the test data and all the training points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Select </a:t>
            </a:r>
            <a:r>
              <a:rPr lang="en-US" dirty="0"/>
              <a:t>the K number of points which is closet to the test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Calculates </a:t>
            </a:r>
            <a:r>
              <a:rPr lang="en-US" dirty="0"/>
              <a:t>the probability of the test data belonging to the classes of ‘K’ training data 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/>
              <a:t>holds the highest probability will be selected. </a:t>
            </a:r>
          </a:p>
        </p:txBody>
      </p:sp>
    </p:spTree>
    <p:extLst>
      <p:ext uri="{BB962C8B-B14F-4D97-AF65-F5344CB8AC3E}">
        <p14:creationId xmlns:p14="http://schemas.microsoft.com/office/powerpoint/2010/main" val="137367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70" y="1871662"/>
            <a:ext cx="11058629" cy="46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5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777" y="1867989"/>
            <a:ext cx="10032273" cy="451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5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3" y="2220686"/>
            <a:ext cx="9692639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0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do we need a K-NN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1488"/>
            <a:ext cx="10515600" cy="4351338"/>
          </a:xfrm>
        </p:spPr>
        <p:txBody>
          <a:bodyPr/>
          <a:lstStyle/>
          <a:p>
            <a:r>
              <a:rPr lang="en-US" dirty="0" smtClean="0"/>
              <a:t>Suppose </a:t>
            </a:r>
            <a:r>
              <a:rPr lang="en-US" dirty="0"/>
              <a:t>there are two </a:t>
            </a:r>
            <a:r>
              <a:rPr lang="en-US" dirty="0" smtClean="0"/>
              <a:t>categories </a:t>
            </a:r>
            <a:r>
              <a:rPr lang="en-US" dirty="0"/>
              <a:t>Category A and Category </a:t>
            </a:r>
            <a:r>
              <a:rPr lang="en-US" dirty="0" smtClean="0"/>
              <a:t>B</a:t>
            </a:r>
          </a:p>
          <a:p>
            <a:r>
              <a:rPr lang="en-US" dirty="0" smtClean="0"/>
              <a:t>we </a:t>
            </a:r>
            <a:r>
              <a:rPr lang="en-US" dirty="0"/>
              <a:t>have a new data point x1, so this data point will lie in which of these categories.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the help of K-NN, we can easily identify the category or class of a particular dataset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43" y="3357154"/>
            <a:ext cx="6572250" cy="339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8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K-NN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825625"/>
            <a:ext cx="11612880" cy="4771118"/>
          </a:xfrm>
        </p:spPr>
        <p:txBody>
          <a:bodyPr/>
          <a:lstStyle/>
          <a:p>
            <a:r>
              <a:rPr lang="en-US" dirty="0"/>
              <a:t>Step-1: Select the number K of the neighbors</a:t>
            </a:r>
          </a:p>
          <a:p>
            <a:r>
              <a:rPr lang="en-US" dirty="0"/>
              <a:t>Step-2: Calculate the Euclidean distance of K number of neighbors</a:t>
            </a:r>
          </a:p>
          <a:p>
            <a:r>
              <a:rPr lang="en-US" dirty="0"/>
              <a:t>Step-3: Take the K nearest neighbors as per the calculated Euclidean distance.</a:t>
            </a:r>
          </a:p>
          <a:p>
            <a:r>
              <a:rPr lang="en-US" dirty="0"/>
              <a:t>Step-4: Among these k neighbors, count the number of the data points in each category.</a:t>
            </a:r>
          </a:p>
          <a:p>
            <a:r>
              <a:rPr lang="en-US" dirty="0"/>
              <a:t>Step-5: Assign the new data points to that category for which the number of the neighbor is maximum.</a:t>
            </a:r>
          </a:p>
          <a:p>
            <a:r>
              <a:rPr lang="en-US" dirty="0"/>
              <a:t>Step-6: Our model is ready.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2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882275"/>
            <a:ext cx="8464731" cy="477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1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Firstly, we will choose the number of neighbors, so we will choose the k=5.</a:t>
            </a:r>
          </a:p>
          <a:p>
            <a:r>
              <a:rPr lang="en-US" dirty="0"/>
              <a:t>Next, we will calculate the Euclidean distance between the data points.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Euclidean distance is the distance between two points, which we have already studied in geometry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can be calculated as: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2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315</Words>
  <Application>Microsoft Office PowerPoint</Application>
  <PresentationFormat>Widescreen</PresentationFormat>
  <Paragraphs>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Introduction</vt:lpstr>
      <vt:lpstr>PowerPoint Presentation</vt:lpstr>
      <vt:lpstr>PowerPoint Presentation</vt:lpstr>
      <vt:lpstr>PowerPoint Presentation</vt:lpstr>
      <vt:lpstr>Why do we need a K-NN Algorithm?</vt:lpstr>
      <vt:lpstr>How does K-NN work?</vt:lpstr>
      <vt:lpstr>Steps</vt:lpstr>
      <vt:lpstr>Steps</vt:lpstr>
      <vt:lpstr>Steps</vt:lpstr>
      <vt:lpstr>Step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Abdul Hafeez Khan</dc:creator>
  <cp:lastModifiedBy>Dr Abdul Hafeez Khan</cp:lastModifiedBy>
  <cp:revision>6</cp:revision>
  <dcterms:created xsi:type="dcterms:W3CDTF">2023-05-22T09:17:56Z</dcterms:created>
  <dcterms:modified xsi:type="dcterms:W3CDTF">2023-05-22T10:22:34Z</dcterms:modified>
</cp:coreProperties>
</file>