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9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9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1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83C177-1FFB-4279-9C4F-155A675EB152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E7F049-4127-4E51-8A0A-EC27260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CDD588B-75AE-497D-A30E-6683B80AD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SoLID STATE DRIVE (</a:t>
            </a:r>
            <a:r>
              <a:rPr lang="en-US" sz="8800" cap="non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SSD</a:t>
            </a:r>
            <a:r>
              <a:rPr lang="en-US" sz="8800" dirty="0"/>
              <a:t>)</a:t>
            </a:r>
            <a:br>
              <a:rPr lang="en-US" sz="8800" dirty="0"/>
            </a:br>
            <a:r>
              <a:rPr lang="en-US" sz="3600" dirty="0">
                <a:solidFill>
                  <a:schemeClr val="tx1"/>
                </a:solidFill>
              </a:rPr>
              <a:t>Presentation #01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5A8DF5F-C075-4BE7-9198-A90872B5D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325" y="4389119"/>
            <a:ext cx="5582745" cy="2369489"/>
          </a:xfrm>
        </p:spPr>
        <p:txBody>
          <a:bodyPr>
            <a:normAutofit/>
          </a:bodyPr>
          <a:lstStyle/>
          <a:p>
            <a:r>
              <a:rPr lang="en-US" dirty="0"/>
              <a:t>Student Name	: ABDUL RAFEH</a:t>
            </a:r>
          </a:p>
          <a:p>
            <a:r>
              <a:rPr lang="en-US" dirty="0"/>
              <a:t>Student ID	: CSC-20S-104</a:t>
            </a:r>
          </a:p>
          <a:p>
            <a:r>
              <a:rPr lang="en-US" dirty="0"/>
              <a:t>Section	: CS I - C</a:t>
            </a:r>
          </a:p>
          <a:p>
            <a:r>
              <a:rPr lang="en-US" dirty="0"/>
              <a:t>Course	: CSC101 - ICT</a:t>
            </a:r>
          </a:p>
          <a:p>
            <a:r>
              <a:rPr lang="en-US" dirty="0"/>
              <a:t>Course Instructor : DR. ASIF ALI LAGHARI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CA60BE-C7EF-4166-97AC-59E3B2C69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0" y="4533819"/>
            <a:ext cx="3048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4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4760-B088-4833-95F5-D749215A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17736"/>
            <a:ext cx="9849943" cy="1609344"/>
          </a:xfrm>
        </p:spPr>
        <p:txBody>
          <a:bodyPr/>
          <a:lstStyle/>
          <a:p>
            <a:pPr algn="ctr"/>
            <a:r>
              <a:rPr lang="en-US" dirty="0"/>
              <a:t>Technical Comparison of HDD &amp; SSD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D8F07-3D5C-4BE4-B438-790082FFC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06" y="1159153"/>
            <a:ext cx="54768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4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D2E7E-29EC-4D20-8F33-DDFA168A8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874"/>
            <a:ext cx="12192000" cy="81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4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651FFF-312B-4423-81CC-5589709AD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88" b="77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C97ED-0F42-4402-86B5-968AE5AE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30404"/>
            <a:ext cx="5921351" cy="1609344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21113D-A16D-4250-AE1D-A2DD005A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596" y="2346698"/>
            <a:ext cx="5934603" cy="4027598"/>
          </a:xfrm>
        </p:spPr>
        <p:txBody>
          <a:bodyPr>
            <a:normAutofit/>
          </a:bodyPr>
          <a:lstStyle/>
          <a:p>
            <a:r>
              <a:rPr lang="en-US" dirty="0"/>
              <a:t>What is SSD?</a:t>
            </a:r>
          </a:p>
          <a:p>
            <a:r>
              <a:rPr lang="en-US" dirty="0"/>
              <a:t>Introduction of SSD</a:t>
            </a:r>
          </a:p>
          <a:p>
            <a:r>
              <a:rPr lang="en-US" dirty="0"/>
              <a:t>Different Types of SSD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SSD Application</a:t>
            </a:r>
          </a:p>
          <a:p>
            <a:r>
              <a:rPr lang="en-US" dirty="0"/>
              <a:t>Difference Between HDD &amp; SSD</a:t>
            </a:r>
          </a:p>
          <a:p>
            <a:r>
              <a:rPr lang="en-US" dirty="0"/>
              <a:t>Technical Comparison of HDD &amp; SSD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0E0535-5949-4270-93DD-FDC59AFC1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391" y="113575"/>
            <a:ext cx="4276725" cy="38503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29C441-6064-4DC2-ABBB-11E172514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40" y="3937456"/>
            <a:ext cx="3979736" cy="26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1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FAB2-D7B2-4D81-8AC6-D4225CE4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568413" cy="1609344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ssd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6749-92C9-4343-AF83-713173EE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9614"/>
            <a:ext cx="5953804" cy="4822734"/>
          </a:xfrm>
        </p:spPr>
        <p:txBody>
          <a:bodyPr/>
          <a:lstStyle/>
          <a:p>
            <a:r>
              <a:rPr lang="en-US" dirty="0"/>
              <a:t>SSD stands for solid-state drive.</a:t>
            </a:r>
          </a:p>
          <a:p>
            <a:pPr>
              <a:lnSpc>
                <a:spcPct val="100000"/>
              </a:lnSpc>
            </a:pPr>
            <a:r>
              <a:rPr lang="en-US" dirty="0"/>
              <a:t>SSD a type of PC storage that's faster than a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   hard disk drive (HDD).</a:t>
            </a:r>
          </a:p>
          <a:p>
            <a:r>
              <a:rPr lang="en-US" dirty="0"/>
              <a:t>SSD is able to read and write data much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   faster than a mechanical hard disk drive (HDD).</a:t>
            </a:r>
          </a:p>
          <a:p>
            <a:r>
              <a:rPr lang="en-US" dirty="0"/>
              <a:t>SSD is at least three times as fast as a hard disk drive (HDD).</a:t>
            </a:r>
          </a:p>
          <a:p>
            <a:pPr>
              <a:lnSpc>
                <a:spcPct val="100000"/>
              </a:lnSpc>
            </a:pPr>
            <a:r>
              <a:rPr lang="en-US" dirty="0"/>
              <a:t>You’ll especially notice the difference when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   turning your PC on, opening an application,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   or switching between tasks.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8CC00-8374-4A7F-9ED5-52540316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54" y="762927"/>
            <a:ext cx="4276698" cy="297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607F0-A528-4005-AD45-FB3E39FC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49" y="3948386"/>
            <a:ext cx="3979736" cy="26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6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9CE2-6E25-418C-ABD5-9FC3AD04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44" y="512064"/>
            <a:ext cx="6112830" cy="1609344"/>
          </a:xfrm>
        </p:spPr>
        <p:txBody>
          <a:bodyPr/>
          <a:lstStyle/>
          <a:p>
            <a:r>
              <a:rPr lang="en-US" dirty="0"/>
              <a:t>Introduction of SSD?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8767-1F29-47A6-A8C7-26C542B5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44" y="2121408"/>
            <a:ext cx="6112830" cy="4610696"/>
          </a:xfrm>
        </p:spPr>
        <p:txBody>
          <a:bodyPr>
            <a:normAutofit/>
          </a:bodyPr>
          <a:lstStyle/>
          <a:p>
            <a:r>
              <a:rPr lang="en-US" dirty="0"/>
              <a:t>In 1995, M-System introduced first flash-based solid state drives (SSD).</a:t>
            </a:r>
          </a:p>
          <a:p>
            <a:r>
              <a:rPr lang="en-US" dirty="0"/>
              <a:t>SSDs do not have moving mechanical components, which distinguishes them from traditional magnetic disks such as hard disk drives (HDDs).</a:t>
            </a:r>
          </a:p>
          <a:p>
            <a:r>
              <a:rPr lang="en-US" dirty="0"/>
              <a:t>The new solid-state drives work completely differently. They use a simple memory chip called NAND flash memory, which has no moving parts and near-instant access times.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CA8C7-1F85-4754-A5D2-A917BCD3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8" y="864705"/>
            <a:ext cx="5022574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D30C-EC88-48F9-9483-A00A5F35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56" y="689115"/>
            <a:ext cx="6232097" cy="1166191"/>
          </a:xfrm>
        </p:spPr>
        <p:txBody>
          <a:bodyPr/>
          <a:lstStyle/>
          <a:p>
            <a:r>
              <a:rPr lang="en-US" dirty="0"/>
              <a:t>Different types of </a:t>
            </a:r>
            <a:r>
              <a:rPr lang="en-US" dirty="0" err="1"/>
              <a:t>ssd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EB20-906A-47A1-9341-CC53AC01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59" y="1949137"/>
            <a:ext cx="7547289" cy="3921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shop for an SSD, you’ll encounter a number of different terms such as SATA or PCIe. So what does it all mean? Here’s a primer on what you need to know.</a:t>
            </a:r>
          </a:p>
          <a:p>
            <a:pPr marL="0" indent="0">
              <a:buNone/>
            </a:pPr>
            <a:r>
              <a:rPr lang="en-US" sz="2800" b="1" u="sng" dirty="0"/>
              <a:t>SATA SSDs:</a:t>
            </a:r>
            <a:endParaRPr lang="en-US" b="1" u="sng" dirty="0"/>
          </a:p>
          <a:p>
            <a:r>
              <a:rPr lang="en-US" dirty="0"/>
              <a:t>SATA SSDs look like laptop hard drives, flat and rectangular like the Shown in picture. They are the lowest grade SSD and use the same interface as hard drives. However, a PC that uses a SATA SSD has three to four times the bandwidth (how much data it can read/write simultaneously) than a PC using a hard drive. SATA SSDs are also more abundant and cheaper than NVMe-PCIe ones and are still great for common applications.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D0F9D-170F-4489-9B9B-0BC3CAF0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5399" y="1567430"/>
            <a:ext cx="5182446" cy="36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2FBB-1499-4110-818D-D4EF6AE7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96" y="1047981"/>
            <a:ext cx="10751091" cy="2353003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PCI Express</a:t>
            </a:r>
            <a:r>
              <a:rPr lang="en-US" dirty="0"/>
              <a:t> (PCIe) is normally used to connect graphics cards, network cards, or other high-performance peripherals. </a:t>
            </a:r>
          </a:p>
          <a:p>
            <a:r>
              <a:rPr lang="en-US" dirty="0"/>
              <a:t>One type of SSD is PCIe/NVMe/PCIe  NVMe SSDs. PCIe stands for peripheral component interconnect express, and NVMe stands for non-volatile memory express. A PC using the fastest PCIe-NVMe SSD reads and writes at four or five times the speed of a PC using a SATA SSD. As such, PCIe-NVMe SSDs are better and more expensive than SATA SSDs. To install a PCIe-NVMe SSD onto your motherboard, you'll need to buy a motherboard with PCIe slots.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1FA3D-24AE-4C96-AE6E-E571D9858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95" y="3573264"/>
            <a:ext cx="4715533" cy="23530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968700-5C41-45ED-89E1-811FFEEB9384}"/>
              </a:ext>
            </a:extLst>
          </p:cNvPr>
          <p:cNvSpPr/>
          <p:nvPr/>
        </p:nvSpPr>
        <p:spPr>
          <a:xfrm>
            <a:off x="897572" y="452899"/>
            <a:ext cx="4121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PCIe and NVMe SSDs</a:t>
            </a:r>
            <a:r>
              <a:rPr lang="en-US" sz="2800" u="sng" dirty="0"/>
              <a:t>:</a:t>
            </a:r>
            <a:r>
              <a:rPr lang="en-US" sz="2800" dirty="0"/>
              <a:t>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5460F-618E-48DC-99C5-1F44EEDC1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28" y="3472846"/>
            <a:ext cx="5499652" cy="299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1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24DF3-4247-4991-9F70-4DE97899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279" y="-45585"/>
            <a:ext cx="4890449" cy="1207235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D2F6A-247D-48DD-8968-A3C04EE4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7327" y="848139"/>
            <a:ext cx="4890449" cy="5910467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Vibration Resistance:</a:t>
            </a:r>
            <a:r>
              <a:rPr lang="en-US" dirty="0"/>
              <a:t> With the absence of moving parts SSDs have more vibration resistance than the other hard drives. Vibration resistance of SSDs is 20x more than hard drives.</a:t>
            </a:r>
          </a:p>
          <a:p>
            <a:r>
              <a:rPr lang="en-US" b="1" u="sng" dirty="0"/>
              <a:t>Improved Response Time: </a:t>
            </a:r>
            <a:r>
              <a:rPr lang="en-US" dirty="0"/>
              <a:t>With SSDs response time is improved by 75% whereas there is a significant decrease in the daily backup time. If a normal hard drive takes 6 hours for daily back up than in case of SSDs it will take less than 2 hour. This quick response time and decreased backup time leads to customer satisfaction.</a:t>
            </a:r>
          </a:p>
          <a:p>
            <a:r>
              <a:rPr lang="en-US" b="1" u="sng" dirty="0"/>
              <a:t>Faster File Transfer:</a:t>
            </a:r>
            <a:r>
              <a:rPr lang="en-US" dirty="0"/>
              <a:t> File transfer becomes really faster with SSDs. Their less access time and response time make file transfer faster. So you don’t have to wait long to transfer larger GB file.</a:t>
            </a:r>
          </a:p>
          <a:p>
            <a:r>
              <a:rPr lang="en-US" b="1" u="sng" dirty="0"/>
              <a:t>Master Multitasking:</a:t>
            </a:r>
            <a:r>
              <a:rPr lang="en-US" dirty="0"/>
              <a:t> SSD can smoothly handle multiple programs so with SSDs you can perform different work in less time and with more efficiency.</a:t>
            </a:r>
          </a:p>
          <a:p>
            <a:endParaRPr lang="en-US" dirty="0"/>
          </a:p>
          <a:p>
            <a:endParaRPr lang="en-US" dirty="0"/>
          </a:p>
          <a:p>
            <a:endParaRPr lang="en-US" b="1" u="sng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EAE5FE-48B9-42F9-AA9A-552713E40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-45585"/>
            <a:ext cx="4754880" cy="118017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DISADVANTAGES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FEAC93-0174-4893-8B36-D3F37FF92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821636"/>
            <a:ext cx="4754880" cy="4320207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Cost:</a:t>
            </a:r>
            <a:r>
              <a:rPr lang="en-US" dirty="0"/>
              <a:t> Besides all the advantages and useful application what makes customer really think before buying SSDs is the Cost of SSDs.</a:t>
            </a:r>
          </a:p>
          <a:p>
            <a:r>
              <a:rPr lang="en-US" b="1" u="sng" dirty="0"/>
              <a:t>Data Recovery:</a:t>
            </a:r>
            <a:r>
              <a:rPr lang="en-US" dirty="0"/>
              <a:t> SSD uses much more nonlinear and complex way of storing data as compared to hard disks therefore it becomes complex to recover data.</a:t>
            </a:r>
          </a:p>
          <a:p>
            <a:r>
              <a:rPr lang="en-US" b="1" u="sng" dirty="0"/>
              <a:t>Need secondary memory in support to SSD:</a:t>
            </a:r>
            <a:r>
              <a:rPr lang="en-US" dirty="0"/>
              <a:t> We cannot use SSDs alone. It is always used with secondary memory which is hard drives.</a:t>
            </a:r>
          </a:p>
          <a:p>
            <a:r>
              <a:rPr lang="en-US" b="1" u="sng" dirty="0"/>
              <a:t>Calculation of space:</a:t>
            </a:r>
            <a:r>
              <a:rPr lang="en-US" dirty="0"/>
              <a:t> File systems have superblocks and </a:t>
            </a:r>
            <a:r>
              <a:rPr lang="en-US" dirty="0" err="1"/>
              <a:t>inodes</a:t>
            </a:r>
            <a:r>
              <a:rPr lang="en-US" dirty="0"/>
              <a:t> whose size is not easy to calculate. Allocating a random space for these file systems would be much costlier in case of SSD.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2FC980-E8D4-40C5-9078-BD7CEB4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Ssd</a:t>
            </a:r>
            <a:r>
              <a:rPr lang="en-US" dirty="0"/>
              <a:t> application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6DBECF-FC95-4A6B-8993-A42701D5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251960"/>
          </a:xfrm>
        </p:spPr>
        <p:txBody>
          <a:bodyPr>
            <a:normAutofit/>
          </a:bodyPr>
          <a:lstStyle/>
          <a:p>
            <a:r>
              <a:rPr lang="en-US" dirty="0"/>
              <a:t>Desktop Computers</a:t>
            </a:r>
          </a:p>
          <a:p>
            <a:r>
              <a:rPr lang="en-US" dirty="0"/>
              <a:t>Laptops</a:t>
            </a:r>
          </a:p>
          <a:p>
            <a:r>
              <a:rPr lang="en-US" dirty="0"/>
              <a:t>Ultra Books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Smart TV</a:t>
            </a:r>
          </a:p>
          <a:p>
            <a:r>
              <a:rPr lang="en-US" dirty="0"/>
              <a:t>HD Camcorder</a:t>
            </a:r>
          </a:p>
          <a:p>
            <a:r>
              <a:rPr lang="en-US" dirty="0"/>
              <a:t>CCTV Digital Video Recorder (DVR)</a:t>
            </a:r>
          </a:p>
          <a:p>
            <a:r>
              <a:rPr lang="en-US" dirty="0"/>
              <a:t>Mobile Phones</a:t>
            </a:r>
          </a:p>
          <a:p>
            <a:r>
              <a:rPr lang="en-US" dirty="0"/>
              <a:t>Set Top Boxes</a:t>
            </a:r>
          </a:p>
          <a:p>
            <a:r>
              <a:rPr lang="en-US" dirty="0"/>
              <a:t>Gaming Consoles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9F2EE-1B11-4F8D-8507-3338F459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45" y="1289304"/>
            <a:ext cx="4630707" cy="46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EA1A4-D116-4C98-B4F8-4D6F0A10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77978"/>
            <a:ext cx="10058400" cy="1609344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hdd</a:t>
            </a:r>
            <a:r>
              <a:rPr lang="en-US" dirty="0"/>
              <a:t> &amp; </a:t>
            </a:r>
            <a:r>
              <a:rPr lang="en-US" dirty="0" err="1"/>
              <a:t>ssd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B5FD3-F11C-4937-A47D-816A78533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054341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HDD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1F74A-3DE5-474F-89DC-CDF39546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650560"/>
            <a:ext cx="4754880" cy="4949024"/>
          </a:xfrm>
        </p:spPr>
        <p:txBody>
          <a:bodyPr>
            <a:normAutofit/>
          </a:bodyPr>
          <a:lstStyle/>
          <a:p>
            <a:r>
              <a:rPr lang="en-US" dirty="0"/>
              <a:t>Hard Disk Drive</a:t>
            </a:r>
          </a:p>
          <a:p>
            <a:r>
              <a:rPr lang="en-US" dirty="0"/>
              <a:t>HDD has higher latency, longer read/write times, and supports fewer IOPs (input output operations per second) compared to SSD.</a:t>
            </a:r>
          </a:p>
          <a:p>
            <a:r>
              <a:rPr lang="en-US" dirty="0"/>
              <a:t>Hard disk drives use more electricity to rotate the platters, generating heat and noise.</a:t>
            </a:r>
          </a:p>
          <a:p>
            <a:r>
              <a:rPr lang="en-US" dirty="0"/>
              <a:t>The performance of HDD drives worsens due to fragmentation; therefore, they need to be periodically defragmented.</a:t>
            </a:r>
          </a:p>
          <a:p>
            <a:r>
              <a:rPr lang="en-US" dirty="0"/>
              <a:t>HDDs are heavier than SSD drives.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A0B7F9-F76B-4DC8-A398-450DB6BDF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054341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SSD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299F89-949A-454C-96B7-0D58A959C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1650560"/>
            <a:ext cx="4754880" cy="4949024"/>
          </a:xfrm>
        </p:spPr>
        <p:txBody>
          <a:bodyPr>
            <a:normAutofit/>
          </a:bodyPr>
          <a:lstStyle/>
          <a:p>
            <a:r>
              <a:rPr lang="en-US" dirty="0"/>
              <a:t>Solid State Drive</a:t>
            </a:r>
          </a:p>
          <a:p>
            <a:r>
              <a:rPr lang="en-US" dirty="0"/>
              <a:t>SSD has lower latency, faster read/writes, and supports more IOPs (input output operations per second) compared to HDD.</a:t>
            </a:r>
          </a:p>
          <a:p>
            <a:r>
              <a:rPr lang="en-US" dirty="0"/>
              <a:t>Since no such rotation is needed in solid state drives, they use less power and do not generate heat or noise.</a:t>
            </a:r>
          </a:p>
          <a:p>
            <a:r>
              <a:rPr lang="en-US" dirty="0"/>
              <a:t>SSD drive performance is not impacted by fragmentation. So defragmentation is not necessary.</a:t>
            </a:r>
          </a:p>
          <a:p>
            <a:r>
              <a:rPr lang="en-US" dirty="0"/>
              <a:t>SSD drives are lighter than HDD drives because they do not have the rotating disks, spindle and motor.</a:t>
            </a:r>
          </a:p>
        </p:txBody>
      </p:sp>
    </p:spTree>
    <p:extLst>
      <p:ext uri="{BB962C8B-B14F-4D97-AF65-F5344CB8AC3E}">
        <p14:creationId xmlns:p14="http://schemas.microsoft.com/office/powerpoint/2010/main" val="2957101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273</TotalTime>
  <Words>931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SoLID STATE DRIVE (SSD) Presentation #01</vt:lpstr>
      <vt:lpstr>CONTENTS</vt:lpstr>
      <vt:lpstr>What is ssd?</vt:lpstr>
      <vt:lpstr>Introduction of SSD?</vt:lpstr>
      <vt:lpstr>Different types of ssd</vt:lpstr>
      <vt:lpstr>PowerPoint Presentation</vt:lpstr>
      <vt:lpstr>PowerPoint Presentation</vt:lpstr>
      <vt:lpstr>Ssd application</vt:lpstr>
      <vt:lpstr>Difference between hdd &amp; ssd</vt:lpstr>
      <vt:lpstr>Technical Comparison of HDD &amp; SSD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RAFEH</dc:creator>
  <cp:lastModifiedBy>ABDUL RAFEH</cp:lastModifiedBy>
  <cp:revision>66</cp:revision>
  <dcterms:created xsi:type="dcterms:W3CDTF">2020-06-19T14:02:05Z</dcterms:created>
  <dcterms:modified xsi:type="dcterms:W3CDTF">2020-06-22T15:07:51Z</dcterms:modified>
</cp:coreProperties>
</file>