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87" r:id="rId6"/>
    <p:sldId id="285" r:id="rId7"/>
    <p:sldId id="261" r:id="rId8"/>
    <p:sldId id="298" r:id="rId9"/>
    <p:sldId id="288" r:id="rId10"/>
    <p:sldId id="289" r:id="rId11"/>
    <p:sldId id="292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31554-53BA-4E19-B411-709A569A9594}" v="419" dt="2025-05-27T09:58:28.823"/>
    <p1510:client id="{91981A39-3CB4-D4F0-3EEF-2B21D39CECC5}" v="703" dt="2025-05-27T10:01:35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Raj" userId="e094bd660a4ccfab" providerId="LiveId" clId="{8DC31554-53BA-4E19-B411-709A569A9594}"/>
    <pc:docChg chg="undo custSel addSld delSld modSld sldOrd">
      <pc:chgData name="Ayush Raj" userId="e094bd660a4ccfab" providerId="LiveId" clId="{8DC31554-53BA-4E19-B411-709A569A9594}" dt="2025-05-27T09:59:51.047" v="439" actId="20577"/>
      <pc:docMkLst>
        <pc:docMk/>
      </pc:docMkLst>
      <pc:sldChg chg="addSp delSp modSp mod">
        <pc:chgData name="Ayush Raj" userId="e094bd660a4ccfab" providerId="LiveId" clId="{8DC31554-53BA-4E19-B411-709A569A9594}" dt="2025-05-27T09:23:09.620" v="254" actId="20577"/>
        <pc:sldMkLst>
          <pc:docMk/>
          <pc:sldMk cId="2831084956" sldId="261"/>
        </pc:sldMkLst>
        <pc:spChg chg="add del mod">
          <ac:chgData name="Ayush Raj" userId="e094bd660a4ccfab" providerId="LiveId" clId="{8DC31554-53BA-4E19-B411-709A569A9594}" dt="2025-05-27T09:17:18.306" v="172"/>
          <ac:spMkLst>
            <pc:docMk/>
            <pc:sldMk cId="2831084956" sldId="261"/>
            <ac:spMk id="5" creationId="{98860719-015C-A9F9-AD11-1CFF62AAC07D}"/>
          </ac:spMkLst>
        </pc:spChg>
        <pc:spChg chg="add mod">
          <ac:chgData name="Ayush Raj" userId="e094bd660a4ccfab" providerId="LiveId" clId="{8DC31554-53BA-4E19-B411-709A569A9594}" dt="2025-05-27T09:21:04.988" v="213" actId="255"/>
          <ac:spMkLst>
            <pc:docMk/>
            <pc:sldMk cId="2831084956" sldId="261"/>
            <ac:spMk id="6" creationId="{01C118C2-A7DF-3E89-812F-86376069AA31}"/>
          </ac:spMkLst>
        </pc:spChg>
        <pc:spChg chg="add mod">
          <ac:chgData name="Ayush Raj" userId="e094bd660a4ccfab" providerId="LiveId" clId="{8DC31554-53BA-4E19-B411-709A569A9594}" dt="2025-05-27T09:21:52.930" v="219" actId="207"/>
          <ac:spMkLst>
            <pc:docMk/>
            <pc:sldMk cId="2831084956" sldId="261"/>
            <ac:spMk id="8" creationId="{8898AD7B-7A4D-152F-09C3-2B139B6BD70A}"/>
          </ac:spMkLst>
        </pc:spChg>
        <pc:spChg chg="add mod">
          <ac:chgData name="Ayush Raj" userId="e094bd660a4ccfab" providerId="LiveId" clId="{8DC31554-53BA-4E19-B411-709A569A9594}" dt="2025-05-27T09:23:09.620" v="254" actId="20577"/>
          <ac:spMkLst>
            <pc:docMk/>
            <pc:sldMk cId="2831084956" sldId="261"/>
            <ac:spMk id="9" creationId="{9449AD6E-C53C-14BD-8487-7A641105DD3F}"/>
          </ac:spMkLst>
        </pc:spChg>
        <pc:spChg chg="add mod">
          <ac:chgData name="Ayush Raj" userId="e094bd660a4ccfab" providerId="LiveId" clId="{8DC31554-53BA-4E19-B411-709A569A9594}" dt="2025-05-27T09:20:50.886" v="212" actId="207"/>
          <ac:spMkLst>
            <pc:docMk/>
            <pc:sldMk cId="2831084956" sldId="261"/>
            <ac:spMk id="10" creationId="{BFECCD6C-220C-84E4-C553-3B35D42FA448}"/>
          </ac:spMkLst>
        </pc:spChg>
        <pc:spChg chg="mod">
          <ac:chgData name="Ayush Raj" userId="e094bd660a4ccfab" providerId="LiveId" clId="{8DC31554-53BA-4E19-B411-709A569A9594}" dt="2025-05-27T09:16:08.730" v="168" actId="1076"/>
          <ac:spMkLst>
            <pc:docMk/>
            <pc:sldMk cId="2831084956" sldId="261"/>
            <ac:spMk id="17" creationId="{135DEC17-7793-A28F-6420-878EDB94ED9C}"/>
          </ac:spMkLst>
        </pc:spChg>
        <pc:graphicFrameChg chg="mod">
          <ac:chgData name="Ayush Raj" userId="e094bd660a4ccfab" providerId="LiveId" clId="{8DC31554-53BA-4E19-B411-709A569A9594}" dt="2025-05-27T09:15:33.723" v="165" actId="14100"/>
          <ac:graphicFrameMkLst>
            <pc:docMk/>
            <pc:sldMk cId="2831084956" sldId="261"/>
            <ac:graphicFrameMk id="7" creationId="{7E0EC39C-E7E1-4A4A-B298-8D66CD618ECA}"/>
          </ac:graphicFrameMkLst>
        </pc:graphicFrameChg>
      </pc:sldChg>
      <pc:sldChg chg="addSp delSp modSp del mod">
        <pc:chgData name="Ayush Raj" userId="e094bd660a4ccfab" providerId="LiveId" clId="{8DC31554-53BA-4E19-B411-709A569A9594}" dt="2025-05-27T09:28:39.307" v="316" actId="47"/>
        <pc:sldMkLst>
          <pc:docMk/>
          <pc:sldMk cId="2011023441" sldId="262"/>
        </pc:sldMkLst>
        <pc:spChg chg="add del">
          <ac:chgData name="Ayush Raj" userId="e094bd660a4ccfab" providerId="LiveId" clId="{8DC31554-53BA-4E19-B411-709A569A9594}" dt="2025-05-27T09:26:00.402" v="290" actId="22"/>
          <ac:spMkLst>
            <pc:docMk/>
            <pc:sldMk cId="2011023441" sldId="262"/>
            <ac:spMk id="9" creationId="{CAD2AE9B-25FF-5BE9-419D-EEC5C94E9A21}"/>
          </ac:spMkLst>
        </pc:spChg>
        <pc:spChg chg="add del">
          <ac:chgData name="Ayush Raj" userId="e094bd660a4ccfab" providerId="LiveId" clId="{8DC31554-53BA-4E19-B411-709A569A9594}" dt="2025-05-27T09:26:08.221" v="292" actId="22"/>
          <ac:spMkLst>
            <pc:docMk/>
            <pc:sldMk cId="2011023441" sldId="262"/>
            <ac:spMk id="12" creationId="{E4D21297-BB2A-522F-B248-14BBE6DEF60C}"/>
          </ac:spMkLst>
        </pc:spChg>
        <pc:spChg chg="add del mod">
          <ac:chgData name="Ayush Raj" userId="e094bd660a4ccfab" providerId="LiveId" clId="{8DC31554-53BA-4E19-B411-709A569A9594}" dt="2025-05-27T09:28:19.693" v="302" actId="767"/>
          <ac:spMkLst>
            <pc:docMk/>
            <pc:sldMk cId="2011023441" sldId="262"/>
            <ac:spMk id="13" creationId="{2E3A8336-2B1E-04BF-258C-448212B7646F}"/>
          </ac:spMkLst>
        </pc:spChg>
        <pc:spChg chg="add del">
          <ac:chgData name="Ayush Raj" userId="e094bd660a4ccfab" providerId="LiveId" clId="{8DC31554-53BA-4E19-B411-709A569A9594}" dt="2025-05-27T09:27:06.918" v="297" actId="11529"/>
          <ac:spMkLst>
            <pc:docMk/>
            <pc:sldMk cId="2011023441" sldId="262"/>
            <ac:spMk id="15" creationId="{BBF28266-7973-6F02-D316-FA3D860B72DF}"/>
          </ac:spMkLst>
        </pc:spChg>
        <pc:graphicFrameChg chg="mod modGraphic">
          <ac:chgData name="Ayush Raj" userId="e094bd660a4ccfab" providerId="LiveId" clId="{8DC31554-53BA-4E19-B411-709A569A9594}" dt="2025-05-27T09:28:21.879" v="312" actId="14100"/>
          <ac:graphicFrameMkLst>
            <pc:docMk/>
            <pc:sldMk cId="2011023441" sldId="262"/>
            <ac:graphicFrameMk id="14" creationId="{DA114D53-FAB3-91E5-14AB-5B375DA2617E}"/>
          </ac:graphicFrameMkLst>
        </pc:graphicFrameChg>
        <pc:inkChg chg="add del">
          <ac:chgData name="Ayush Raj" userId="e094bd660a4ccfab" providerId="LiveId" clId="{8DC31554-53BA-4E19-B411-709A569A9594}" dt="2025-05-27T09:24:56.348" v="273" actId="9405"/>
          <ac:inkMkLst>
            <pc:docMk/>
            <pc:sldMk cId="2011023441" sldId="262"/>
            <ac:inkMk id="5" creationId="{C31680EE-3283-F23D-7FAA-B33F6791E7B8}"/>
          </ac:inkMkLst>
        </pc:inkChg>
        <pc:inkChg chg="add del">
          <ac:chgData name="Ayush Raj" userId="e094bd660a4ccfab" providerId="LiveId" clId="{8DC31554-53BA-4E19-B411-709A569A9594}" dt="2025-05-27T09:25:02.421" v="275" actId="9405"/>
          <ac:inkMkLst>
            <pc:docMk/>
            <pc:sldMk cId="2011023441" sldId="262"/>
            <ac:inkMk id="6" creationId="{CAC10C16-EB49-75FB-3759-22C7A7E06447}"/>
          </ac:inkMkLst>
        </pc:inkChg>
        <pc:inkChg chg="add del">
          <ac:chgData name="Ayush Raj" userId="e094bd660a4ccfab" providerId="LiveId" clId="{8DC31554-53BA-4E19-B411-709A569A9594}" dt="2025-05-27T09:25:10.782" v="277" actId="9405"/>
          <ac:inkMkLst>
            <pc:docMk/>
            <pc:sldMk cId="2011023441" sldId="262"/>
            <ac:inkMk id="7" creationId="{16E7009C-7241-7BB5-B1A0-E20263079F31}"/>
          </ac:inkMkLst>
        </pc:inkChg>
      </pc:sldChg>
      <pc:sldChg chg="addSp delSp modSp mod">
        <pc:chgData name="Ayush Raj" userId="e094bd660a4ccfab" providerId="LiveId" clId="{8DC31554-53BA-4E19-B411-709A569A9594}" dt="2025-05-27T09:55:31.954" v="435" actId="1076"/>
        <pc:sldMkLst>
          <pc:docMk/>
          <pc:sldMk cId="4097023305" sldId="284"/>
        </pc:sldMkLst>
        <pc:spChg chg="mod">
          <ac:chgData name="Ayush Raj" userId="e094bd660a4ccfab" providerId="LiveId" clId="{8DC31554-53BA-4E19-B411-709A569A9594}" dt="2025-05-27T09:54:17.450" v="424" actId="20577"/>
          <ac:spMkLst>
            <pc:docMk/>
            <pc:sldMk cId="4097023305" sldId="284"/>
            <ac:spMk id="2" creationId="{F662B1F5-19F1-7A3B-434A-49B41F9D0F74}"/>
          </ac:spMkLst>
        </pc:spChg>
        <pc:spChg chg="add">
          <ac:chgData name="Ayush Raj" userId="e094bd660a4ccfab" providerId="LiveId" clId="{8DC31554-53BA-4E19-B411-709A569A9594}" dt="2025-05-27T08:54:27.478" v="3" actId="22"/>
          <ac:spMkLst>
            <pc:docMk/>
            <pc:sldMk cId="4097023305" sldId="284"/>
            <ac:spMk id="4" creationId="{BA95E781-3BDA-67B7-1532-554A11FCA6FC}"/>
          </ac:spMkLst>
        </pc:spChg>
        <pc:spChg chg="add del mod">
          <ac:chgData name="Ayush Raj" userId="e094bd660a4ccfab" providerId="LiveId" clId="{8DC31554-53BA-4E19-B411-709A569A9594}" dt="2025-05-27T08:55:23.815" v="5" actId="931"/>
          <ac:spMkLst>
            <pc:docMk/>
            <pc:sldMk cId="4097023305" sldId="284"/>
            <ac:spMk id="6" creationId="{BE070739-F70E-DDA9-5FBD-EA33DE1F61A1}"/>
          </ac:spMkLst>
        </pc:spChg>
        <pc:spChg chg="add mod">
          <ac:chgData name="Ayush Raj" userId="e094bd660a4ccfab" providerId="LiveId" clId="{8DC31554-53BA-4E19-B411-709A569A9594}" dt="2025-05-27T09:54:59.870" v="427" actId="1076"/>
          <ac:spMkLst>
            <pc:docMk/>
            <pc:sldMk cId="4097023305" sldId="284"/>
            <ac:spMk id="9" creationId="{F2735D04-596C-9EB4-62CA-1218C3A6F819}"/>
          </ac:spMkLst>
        </pc:spChg>
        <pc:spChg chg="add mod">
          <ac:chgData name="Ayush Raj" userId="e094bd660a4ccfab" providerId="LiveId" clId="{8DC31554-53BA-4E19-B411-709A569A9594}" dt="2025-05-27T09:55:16.660" v="429" actId="1076"/>
          <ac:spMkLst>
            <pc:docMk/>
            <pc:sldMk cId="4097023305" sldId="284"/>
            <ac:spMk id="10" creationId="{0AED8FF0-7B17-0671-201D-4764F57E034B}"/>
          </ac:spMkLst>
        </pc:spChg>
        <pc:spChg chg="add mod">
          <ac:chgData name="Ayush Raj" userId="e094bd660a4ccfab" providerId="LiveId" clId="{8DC31554-53BA-4E19-B411-709A569A9594}" dt="2025-05-27T09:55:23.232" v="431" actId="1076"/>
          <ac:spMkLst>
            <pc:docMk/>
            <pc:sldMk cId="4097023305" sldId="284"/>
            <ac:spMk id="11" creationId="{D385A074-26E6-B4E1-AF9D-3C4544CD9489}"/>
          </ac:spMkLst>
        </pc:spChg>
        <pc:spChg chg="add mod">
          <ac:chgData name="Ayush Raj" userId="e094bd660a4ccfab" providerId="LiveId" clId="{8DC31554-53BA-4E19-B411-709A569A9594}" dt="2025-05-27T09:55:27.463" v="433" actId="1076"/>
          <ac:spMkLst>
            <pc:docMk/>
            <pc:sldMk cId="4097023305" sldId="284"/>
            <ac:spMk id="12" creationId="{856993FD-454A-95F8-A421-9CD7FCBD642E}"/>
          </ac:spMkLst>
        </pc:spChg>
        <pc:spChg chg="add mod">
          <ac:chgData name="Ayush Raj" userId="e094bd660a4ccfab" providerId="LiveId" clId="{8DC31554-53BA-4E19-B411-709A569A9594}" dt="2025-05-27T09:55:31.954" v="435" actId="1076"/>
          <ac:spMkLst>
            <pc:docMk/>
            <pc:sldMk cId="4097023305" sldId="284"/>
            <ac:spMk id="13" creationId="{7746198C-9F5A-A1A1-2519-9AED301EFD94}"/>
          </ac:spMkLst>
        </pc:spChg>
        <pc:spChg chg="mod">
          <ac:chgData name="Ayush Raj" userId="e094bd660a4ccfab" providerId="LiveId" clId="{8DC31554-53BA-4E19-B411-709A569A9594}" dt="2025-05-27T08:43:16.299" v="1"/>
          <ac:spMkLst>
            <pc:docMk/>
            <pc:sldMk cId="4097023305" sldId="284"/>
            <ac:spMk id="23" creationId="{A4F37AB6-4681-D744-2F89-2949D08676DC}"/>
          </ac:spMkLst>
        </pc:spChg>
        <pc:picChg chg="add mod">
          <ac:chgData name="Ayush Raj" userId="e094bd660a4ccfab" providerId="LiveId" clId="{8DC31554-53BA-4E19-B411-709A569A9594}" dt="2025-05-27T08:55:53.233" v="10" actId="27614"/>
          <ac:picMkLst>
            <pc:docMk/>
            <pc:sldMk cId="4097023305" sldId="284"/>
            <ac:picMk id="8" creationId="{C79F2A0F-5FD5-2CF1-8C91-3952BA9920DB}"/>
          </ac:picMkLst>
        </pc:picChg>
        <pc:picChg chg="del">
          <ac:chgData name="Ayush Raj" userId="e094bd660a4ccfab" providerId="LiveId" clId="{8DC31554-53BA-4E19-B411-709A569A9594}" dt="2025-05-27T08:54:42.353" v="4" actId="21"/>
          <ac:picMkLst>
            <pc:docMk/>
            <pc:sldMk cId="4097023305" sldId="284"/>
            <ac:picMk id="37" creationId="{A19A6DDD-C216-2AAD-4F19-4A7B5929202A}"/>
          </ac:picMkLst>
        </pc:picChg>
      </pc:sldChg>
      <pc:sldChg chg="addSp delSp modSp mod">
        <pc:chgData name="Ayush Raj" userId="e094bd660a4ccfab" providerId="LiveId" clId="{8DC31554-53BA-4E19-B411-709A569A9594}" dt="2025-05-27T09:12:33.516" v="158" actId="14100"/>
        <pc:sldMkLst>
          <pc:docMk/>
          <pc:sldMk cId="375226397" sldId="285"/>
        </pc:sldMkLst>
        <pc:spChg chg="mod">
          <ac:chgData name="Ayush Raj" userId="e094bd660a4ccfab" providerId="LiveId" clId="{8DC31554-53BA-4E19-B411-709A569A9594}" dt="2025-05-27T09:09:43.802" v="103" actId="14100"/>
          <ac:spMkLst>
            <pc:docMk/>
            <pc:sldMk cId="375226397" sldId="285"/>
            <ac:spMk id="2" creationId="{7B768D10-52FC-614F-89A5-4F793BEFE8EF}"/>
          </ac:spMkLst>
        </pc:spChg>
        <pc:spChg chg="add del mod">
          <ac:chgData name="Ayush Raj" userId="e094bd660a4ccfab" providerId="LiveId" clId="{8DC31554-53BA-4E19-B411-709A569A9594}" dt="2025-05-27T08:58:08.825" v="16" actId="931"/>
          <ac:spMkLst>
            <pc:docMk/>
            <pc:sldMk cId="375226397" sldId="285"/>
            <ac:spMk id="4" creationId="{B3544852-8FE1-27D4-1AAB-98BA13F86C1A}"/>
          </ac:spMkLst>
        </pc:spChg>
        <pc:spChg chg="add del mod">
          <ac:chgData name="Ayush Raj" userId="e094bd660a4ccfab" providerId="LiveId" clId="{8DC31554-53BA-4E19-B411-709A569A9594}" dt="2025-05-27T09:03:28.515" v="69"/>
          <ac:spMkLst>
            <pc:docMk/>
            <pc:sldMk cId="375226397" sldId="285"/>
            <ac:spMk id="7" creationId="{36A4D90F-F5B9-701A-1C5B-2B5927B36120}"/>
          </ac:spMkLst>
        </pc:spChg>
        <pc:spChg chg="add mod">
          <ac:chgData name="Ayush Raj" userId="e094bd660a4ccfab" providerId="LiveId" clId="{8DC31554-53BA-4E19-B411-709A569A9594}" dt="2025-05-27T09:12:33.516" v="158" actId="14100"/>
          <ac:spMkLst>
            <pc:docMk/>
            <pc:sldMk cId="375226397" sldId="285"/>
            <ac:spMk id="8" creationId="{73521FAD-4403-3106-52D2-70518EA869A0}"/>
          </ac:spMkLst>
        </pc:spChg>
        <pc:spChg chg="add mod">
          <ac:chgData name="Ayush Raj" userId="e094bd660a4ccfab" providerId="LiveId" clId="{8DC31554-53BA-4E19-B411-709A569A9594}" dt="2025-05-27T09:12:20.999" v="153" actId="20577"/>
          <ac:spMkLst>
            <pc:docMk/>
            <pc:sldMk cId="375226397" sldId="285"/>
            <ac:spMk id="9" creationId="{94F90333-8683-50F2-BBFB-A7F67A543D08}"/>
          </ac:spMkLst>
        </pc:spChg>
        <pc:spChg chg="add mod">
          <ac:chgData name="Ayush Raj" userId="e094bd660a4ccfab" providerId="LiveId" clId="{8DC31554-53BA-4E19-B411-709A569A9594}" dt="2025-05-27T09:10:50.967" v="114" actId="1076"/>
          <ac:spMkLst>
            <pc:docMk/>
            <pc:sldMk cId="375226397" sldId="285"/>
            <ac:spMk id="10" creationId="{DA9B9049-27EE-2CA4-AB75-26C44F678ECF}"/>
          </ac:spMkLst>
        </pc:spChg>
        <pc:spChg chg="del mod">
          <ac:chgData name="Ayush Raj" userId="e094bd660a4ccfab" providerId="LiveId" clId="{8DC31554-53BA-4E19-B411-709A569A9594}" dt="2025-05-27T09:03:35.584" v="71" actId="478"/>
          <ac:spMkLst>
            <pc:docMk/>
            <pc:sldMk cId="375226397" sldId="285"/>
            <ac:spMk id="11" creationId="{15C5FD85-E72E-D48C-0D76-91EA628295DE}"/>
          </ac:spMkLst>
        </pc:spChg>
        <pc:picChg chg="add mod ord">
          <ac:chgData name="Ayush Raj" userId="e094bd660a4ccfab" providerId="LiveId" clId="{8DC31554-53BA-4E19-B411-709A569A9594}" dt="2025-05-27T09:07:44.678" v="88" actId="1076"/>
          <ac:picMkLst>
            <pc:docMk/>
            <pc:sldMk cId="375226397" sldId="285"/>
            <ac:picMk id="6" creationId="{1EAA9DE6-5D22-6E57-A958-0F347E00EA2F}"/>
          </ac:picMkLst>
        </pc:picChg>
        <pc:picChg chg="del mod">
          <ac:chgData name="Ayush Raj" userId="e094bd660a4ccfab" providerId="LiveId" clId="{8DC31554-53BA-4E19-B411-709A569A9594}" dt="2025-05-27T08:57:54.107" v="14" actId="21"/>
          <ac:picMkLst>
            <pc:docMk/>
            <pc:sldMk cId="375226397" sldId="285"/>
            <ac:picMk id="16" creationId="{1AA3A0A8-F2C4-4E9E-F193-425FD8EA094D}"/>
          </ac:picMkLst>
        </pc:picChg>
      </pc:sldChg>
      <pc:sldChg chg="del">
        <pc:chgData name="Ayush Raj" userId="e094bd660a4ccfab" providerId="LiveId" clId="{8DC31554-53BA-4E19-B411-709A569A9594}" dt="2025-05-27T08:52:55.707" v="2" actId="47"/>
        <pc:sldMkLst>
          <pc:docMk/>
          <pc:sldMk cId="681978606" sldId="286"/>
        </pc:sldMkLst>
      </pc:sldChg>
      <pc:sldChg chg="addSp delSp modSp mod">
        <pc:chgData name="Ayush Raj" userId="e094bd660a4ccfab" providerId="LiveId" clId="{8DC31554-53BA-4E19-B411-709A569A9594}" dt="2025-05-27T08:55:52.871" v="9" actId="21"/>
        <pc:sldMkLst>
          <pc:docMk/>
          <pc:sldMk cId="3780002892" sldId="287"/>
        </pc:sldMkLst>
        <pc:spChg chg="add del mod">
          <ac:chgData name="Ayush Raj" userId="e094bd660a4ccfab" providerId="LiveId" clId="{8DC31554-53BA-4E19-B411-709A569A9594}" dt="2025-05-27T08:55:52.871" v="9" actId="21"/>
          <ac:spMkLst>
            <pc:docMk/>
            <pc:sldMk cId="3780002892" sldId="287"/>
            <ac:spMk id="5" creationId="{8D54E255-DF1D-469B-8267-D432A9531046}"/>
          </ac:spMkLst>
        </pc:spChg>
        <pc:picChg chg="add del">
          <ac:chgData name="Ayush Raj" userId="e094bd660a4ccfab" providerId="LiveId" clId="{8DC31554-53BA-4E19-B411-709A569A9594}" dt="2025-05-27T08:55:52.871" v="9" actId="21"/>
          <ac:picMkLst>
            <pc:docMk/>
            <pc:sldMk cId="3780002892" sldId="287"/>
            <ac:picMk id="6" creationId="{4E814E97-AF39-125E-0B54-4E4128D34B6C}"/>
          </ac:picMkLst>
        </pc:picChg>
      </pc:sldChg>
      <pc:sldChg chg="del">
        <pc:chgData name="Ayush Raj" userId="e094bd660a4ccfab" providerId="LiveId" clId="{8DC31554-53BA-4E19-B411-709A569A9594}" dt="2025-05-27T09:49:51.830" v="408" actId="47"/>
        <pc:sldMkLst>
          <pc:docMk/>
          <pc:sldMk cId="3251802089" sldId="290"/>
        </pc:sldMkLst>
      </pc:sldChg>
      <pc:sldChg chg="del">
        <pc:chgData name="Ayush Raj" userId="e094bd660a4ccfab" providerId="LiveId" clId="{8DC31554-53BA-4E19-B411-709A569A9594}" dt="2025-05-27T09:49:53.657" v="409" actId="47"/>
        <pc:sldMkLst>
          <pc:docMk/>
          <pc:sldMk cId="3917619153" sldId="291"/>
        </pc:sldMkLst>
      </pc:sldChg>
      <pc:sldChg chg="modSp mod">
        <pc:chgData name="Ayush Raj" userId="e094bd660a4ccfab" providerId="LiveId" clId="{8DC31554-53BA-4E19-B411-709A569A9594}" dt="2025-05-27T09:59:51.047" v="439" actId="20577"/>
        <pc:sldMkLst>
          <pc:docMk/>
          <pc:sldMk cId="591722392" sldId="294"/>
        </pc:sldMkLst>
        <pc:spChg chg="mod">
          <ac:chgData name="Ayush Raj" userId="e094bd660a4ccfab" providerId="LiveId" clId="{8DC31554-53BA-4E19-B411-709A569A9594}" dt="2025-05-27T09:52:33.098" v="412" actId="1076"/>
          <ac:spMkLst>
            <pc:docMk/>
            <pc:sldMk cId="591722392" sldId="294"/>
            <ac:spMk id="2" creationId="{9E67AD6B-0EBB-7092-13C6-240F8A4A4E99}"/>
          </ac:spMkLst>
        </pc:spChg>
        <pc:spChg chg="mod">
          <ac:chgData name="Ayush Raj" userId="e094bd660a4ccfab" providerId="LiveId" clId="{8DC31554-53BA-4E19-B411-709A569A9594}" dt="2025-05-27T09:59:51.047" v="439" actId="20577"/>
          <ac:spMkLst>
            <pc:docMk/>
            <pc:sldMk cId="591722392" sldId="294"/>
            <ac:spMk id="3" creationId="{DFAA7609-6E6A-B996-BC29-F9AA857D7B35}"/>
          </ac:spMkLst>
        </pc:spChg>
      </pc:sldChg>
      <pc:sldChg chg="modSp del mod">
        <pc:chgData name="Ayush Raj" userId="e094bd660a4ccfab" providerId="LiveId" clId="{8DC31554-53BA-4E19-B411-709A569A9594}" dt="2025-05-27T09:58:28.823" v="437" actId="47"/>
        <pc:sldMkLst>
          <pc:docMk/>
          <pc:sldMk cId="2397583386" sldId="295"/>
        </pc:sldMkLst>
        <pc:spChg chg="mod">
          <ac:chgData name="Ayush Raj" userId="e094bd660a4ccfab" providerId="LiveId" clId="{8DC31554-53BA-4E19-B411-709A569A9594}" dt="2025-05-27T09:58:09.014" v="436" actId="20577"/>
          <ac:spMkLst>
            <pc:docMk/>
            <pc:sldMk cId="2397583386" sldId="295"/>
            <ac:spMk id="25" creationId="{518B68B6-5284-F036-E87F-9BC3A435A7B3}"/>
          </ac:spMkLst>
        </pc:spChg>
      </pc:sldChg>
      <pc:sldChg chg="del">
        <pc:chgData name="Ayush Raj" userId="e094bd660a4ccfab" providerId="LiveId" clId="{8DC31554-53BA-4E19-B411-709A569A9594}" dt="2025-05-27T09:38:05.009" v="356" actId="47"/>
        <pc:sldMkLst>
          <pc:docMk/>
          <pc:sldMk cId="866533554" sldId="296"/>
        </pc:sldMkLst>
      </pc:sldChg>
      <pc:sldChg chg="modSp new mod ord">
        <pc:chgData name="Ayush Raj" userId="e094bd660a4ccfab" providerId="LiveId" clId="{8DC31554-53BA-4E19-B411-709A569A9594}" dt="2025-05-27T09:28:53.972" v="332" actId="20577"/>
        <pc:sldMkLst>
          <pc:docMk/>
          <pc:sldMk cId="2332304439" sldId="297"/>
        </pc:sldMkLst>
        <pc:spChg chg="mod">
          <ac:chgData name="Ayush Raj" userId="e094bd660a4ccfab" providerId="LiveId" clId="{8DC31554-53BA-4E19-B411-709A569A9594}" dt="2025-05-27T09:28:53.972" v="332" actId="20577"/>
          <ac:spMkLst>
            <pc:docMk/>
            <pc:sldMk cId="2332304439" sldId="297"/>
            <ac:spMk id="2" creationId="{D825CA43-17EE-2B00-3FE3-40D941473B8D}"/>
          </ac:spMkLst>
        </pc:spChg>
      </pc:sldChg>
      <pc:sldChg chg="addSp delSp modSp new mod">
        <pc:chgData name="Ayush Raj" userId="e094bd660a4ccfab" providerId="LiveId" clId="{8DC31554-53BA-4E19-B411-709A569A9594}" dt="2025-05-27T09:49:43.739" v="407" actId="1076"/>
        <pc:sldMkLst>
          <pc:docMk/>
          <pc:sldMk cId="4207838250" sldId="298"/>
        </pc:sldMkLst>
        <pc:spChg chg="mod">
          <ac:chgData name="Ayush Raj" userId="e094bd660a4ccfab" providerId="LiveId" clId="{8DC31554-53BA-4E19-B411-709A569A9594}" dt="2025-05-27T09:32:17.543" v="355" actId="2711"/>
          <ac:spMkLst>
            <pc:docMk/>
            <pc:sldMk cId="4207838250" sldId="298"/>
            <ac:spMk id="2" creationId="{6C6D210D-F378-68F7-CEA7-BC5F2B08081B}"/>
          </ac:spMkLst>
        </pc:spChg>
        <pc:spChg chg="del">
          <ac:chgData name="Ayush Raj" userId="e094bd660a4ccfab" providerId="LiveId" clId="{8DC31554-53BA-4E19-B411-709A569A9594}" dt="2025-05-27T09:40:28.266" v="357" actId="931"/>
          <ac:spMkLst>
            <pc:docMk/>
            <pc:sldMk cId="4207838250" sldId="298"/>
            <ac:spMk id="3" creationId="{20ADD688-BCBF-F3F9-4F05-4A8668210D05}"/>
          </ac:spMkLst>
        </pc:spChg>
        <pc:spChg chg="mod">
          <ac:chgData name="Ayush Raj" userId="e094bd660a4ccfab" providerId="LiveId" clId="{8DC31554-53BA-4E19-B411-709A569A9594}" dt="2025-05-27T09:46:06.587" v="384" actId="1076"/>
          <ac:spMkLst>
            <pc:docMk/>
            <pc:sldMk cId="4207838250" sldId="298"/>
            <ac:spMk id="4" creationId="{DB7F7C7D-9581-9420-8774-EA3D70EC3FE3}"/>
          </ac:spMkLst>
        </pc:spChg>
        <pc:spChg chg="mod">
          <ac:chgData name="Ayush Raj" userId="e094bd660a4ccfab" providerId="LiveId" clId="{8DC31554-53BA-4E19-B411-709A569A9594}" dt="2025-05-27T09:46:11.101" v="385" actId="1076"/>
          <ac:spMkLst>
            <pc:docMk/>
            <pc:sldMk cId="4207838250" sldId="298"/>
            <ac:spMk id="5" creationId="{F96567D3-56ED-7AC1-78CB-6DE789D6A4C0}"/>
          </ac:spMkLst>
        </pc:spChg>
        <pc:spChg chg="del mod">
          <ac:chgData name="Ayush Raj" userId="e094bd660a4ccfab" providerId="LiveId" clId="{8DC31554-53BA-4E19-B411-709A569A9594}" dt="2025-05-27T09:40:36.900" v="360" actId="931"/>
          <ac:spMkLst>
            <pc:docMk/>
            <pc:sldMk cId="4207838250" sldId="298"/>
            <ac:spMk id="6" creationId="{B157E1A5-936D-2B5C-4487-970586C4BDAC}"/>
          </ac:spMkLst>
        </pc:spChg>
        <pc:spChg chg="mod">
          <ac:chgData name="Ayush Raj" userId="e094bd660a4ccfab" providerId="LiveId" clId="{8DC31554-53BA-4E19-B411-709A569A9594}" dt="2025-05-27T09:46:41.737" v="387" actId="1076"/>
          <ac:spMkLst>
            <pc:docMk/>
            <pc:sldMk cId="4207838250" sldId="298"/>
            <ac:spMk id="7" creationId="{FBDF9955-5E24-C805-5E31-23A261B70199}"/>
          </ac:spMkLst>
        </pc:spChg>
        <pc:spChg chg="mod">
          <ac:chgData name="Ayush Raj" userId="e094bd660a4ccfab" providerId="LiveId" clId="{8DC31554-53BA-4E19-B411-709A569A9594}" dt="2025-05-27T09:46:58.427" v="390" actId="14100"/>
          <ac:spMkLst>
            <pc:docMk/>
            <pc:sldMk cId="4207838250" sldId="298"/>
            <ac:spMk id="8" creationId="{80FD24E4-ED45-4DDB-115A-13D49DA44602}"/>
          </ac:spMkLst>
        </pc:spChg>
        <pc:spChg chg="del">
          <ac:chgData name="Ayush Raj" userId="e094bd660a4ccfab" providerId="LiveId" clId="{8DC31554-53BA-4E19-B411-709A569A9594}" dt="2025-05-27T09:40:46.485" v="363" actId="931"/>
          <ac:spMkLst>
            <pc:docMk/>
            <pc:sldMk cId="4207838250" sldId="298"/>
            <ac:spMk id="9" creationId="{1C7D4C94-CE23-A709-747E-8D018FC75916}"/>
          </ac:spMkLst>
        </pc:spChg>
        <pc:spChg chg="mod">
          <ac:chgData name="Ayush Raj" userId="e094bd660a4ccfab" providerId="LiveId" clId="{8DC31554-53BA-4E19-B411-709A569A9594}" dt="2025-05-27T09:48:28.474" v="392" actId="1076"/>
          <ac:spMkLst>
            <pc:docMk/>
            <pc:sldMk cId="4207838250" sldId="298"/>
            <ac:spMk id="10" creationId="{BEBD7796-85CE-A749-B986-160C0661EA4A}"/>
          </ac:spMkLst>
        </pc:spChg>
        <pc:spChg chg="mod">
          <ac:chgData name="Ayush Raj" userId="e094bd660a4ccfab" providerId="LiveId" clId="{8DC31554-53BA-4E19-B411-709A569A9594}" dt="2025-05-27T09:48:45.704" v="396" actId="1076"/>
          <ac:spMkLst>
            <pc:docMk/>
            <pc:sldMk cId="4207838250" sldId="298"/>
            <ac:spMk id="11" creationId="{F74B203F-A4A1-B40F-C874-B053B884B4B2}"/>
          </ac:spMkLst>
        </pc:spChg>
        <pc:spChg chg="del">
          <ac:chgData name="Ayush Raj" userId="e094bd660a4ccfab" providerId="LiveId" clId="{8DC31554-53BA-4E19-B411-709A569A9594}" dt="2025-05-27T09:40:53.530" v="366" actId="931"/>
          <ac:spMkLst>
            <pc:docMk/>
            <pc:sldMk cId="4207838250" sldId="298"/>
            <ac:spMk id="12" creationId="{0F9A270D-50F4-B89D-A59F-BEC5EF8269F4}"/>
          </ac:spMkLst>
        </pc:spChg>
        <pc:spChg chg="mod">
          <ac:chgData name="Ayush Raj" userId="e094bd660a4ccfab" providerId="LiveId" clId="{8DC31554-53BA-4E19-B411-709A569A9594}" dt="2025-05-27T09:48:59.192" v="398" actId="1076"/>
          <ac:spMkLst>
            <pc:docMk/>
            <pc:sldMk cId="4207838250" sldId="298"/>
            <ac:spMk id="13" creationId="{94D04227-A890-4ED6-38BB-B8FCE2EEFAE1}"/>
          </ac:spMkLst>
        </pc:spChg>
        <pc:spChg chg="mod">
          <ac:chgData name="Ayush Raj" userId="e094bd660a4ccfab" providerId="LiveId" clId="{8DC31554-53BA-4E19-B411-709A569A9594}" dt="2025-05-27T09:49:11.795" v="401" actId="14100"/>
          <ac:spMkLst>
            <pc:docMk/>
            <pc:sldMk cId="4207838250" sldId="298"/>
            <ac:spMk id="14" creationId="{69A157AC-F7CF-3A27-9DC7-5A657DD668C9}"/>
          </ac:spMkLst>
        </pc:spChg>
        <pc:spChg chg="del">
          <ac:chgData name="Ayush Raj" userId="e094bd660a4ccfab" providerId="LiveId" clId="{8DC31554-53BA-4E19-B411-709A569A9594}" dt="2025-05-27T09:41:07.623" v="369" actId="931"/>
          <ac:spMkLst>
            <pc:docMk/>
            <pc:sldMk cId="4207838250" sldId="298"/>
            <ac:spMk id="15" creationId="{5C73DD80-C315-0F78-4F49-A00F459B2DEF}"/>
          </ac:spMkLst>
        </pc:spChg>
        <pc:spChg chg="mod">
          <ac:chgData name="Ayush Raj" userId="e094bd660a4ccfab" providerId="LiveId" clId="{8DC31554-53BA-4E19-B411-709A569A9594}" dt="2025-05-27T09:49:28.644" v="403" actId="1076"/>
          <ac:spMkLst>
            <pc:docMk/>
            <pc:sldMk cId="4207838250" sldId="298"/>
            <ac:spMk id="16" creationId="{9851CB53-FB4A-2324-A6E1-C7AFFE43EFC1}"/>
          </ac:spMkLst>
        </pc:spChg>
        <pc:spChg chg="mod">
          <ac:chgData name="Ayush Raj" userId="e094bd660a4ccfab" providerId="LiveId" clId="{8DC31554-53BA-4E19-B411-709A569A9594}" dt="2025-05-27T09:49:43.739" v="407" actId="1076"/>
          <ac:spMkLst>
            <pc:docMk/>
            <pc:sldMk cId="4207838250" sldId="298"/>
            <ac:spMk id="17" creationId="{35FB235C-80B9-160E-B396-4CCCBB5A7F1A}"/>
          </ac:spMkLst>
        </pc:spChg>
        <pc:spChg chg="add del mod">
          <ac:chgData name="Ayush Raj" userId="e094bd660a4ccfab" providerId="LiveId" clId="{8DC31554-53BA-4E19-B411-709A569A9594}" dt="2025-05-27T09:44:03.702" v="375" actId="478"/>
          <ac:spMkLst>
            <pc:docMk/>
            <pc:sldMk cId="4207838250" sldId="298"/>
            <ac:spMk id="29" creationId="{81F7D608-F275-D82C-DFBB-A8FC3EC37043}"/>
          </ac:spMkLst>
        </pc:spChg>
        <pc:picChg chg="add mod">
          <ac:chgData name="Ayush Raj" userId="e094bd660a4ccfab" providerId="LiveId" clId="{8DC31554-53BA-4E19-B411-709A569A9594}" dt="2025-05-27T09:40:35.882" v="358" actId="27614"/>
          <ac:picMkLst>
            <pc:docMk/>
            <pc:sldMk cId="4207838250" sldId="298"/>
            <ac:picMk id="19" creationId="{E16C958C-60B4-AD11-A740-F31869B2AA60}"/>
          </ac:picMkLst>
        </pc:picChg>
        <pc:picChg chg="add mod">
          <ac:chgData name="Ayush Raj" userId="e094bd660a4ccfab" providerId="LiveId" clId="{8DC31554-53BA-4E19-B411-709A569A9594}" dt="2025-05-27T09:40:37.899" v="362" actId="962"/>
          <ac:picMkLst>
            <pc:docMk/>
            <pc:sldMk cId="4207838250" sldId="298"/>
            <ac:picMk id="21" creationId="{0984C79C-5700-7DCA-DA02-093CC586BA41}"/>
          </ac:picMkLst>
        </pc:picChg>
        <pc:picChg chg="add mod">
          <ac:chgData name="Ayush Raj" userId="e094bd660a4ccfab" providerId="LiveId" clId="{8DC31554-53BA-4E19-B411-709A569A9594}" dt="2025-05-27T09:40:47.485" v="365" actId="962"/>
          <ac:picMkLst>
            <pc:docMk/>
            <pc:sldMk cId="4207838250" sldId="298"/>
            <ac:picMk id="23" creationId="{E76193AE-E426-6B04-1045-AC47278623FB}"/>
          </ac:picMkLst>
        </pc:picChg>
        <pc:picChg chg="add mod">
          <ac:chgData name="Ayush Raj" userId="e094bd660a4ccfab" providerId="LiveId" clId="{8DC31554-53BA-4E19-B411-709A569A9594}" dt="2025-05-27T09:40:54.501" v="368" actId="962"/>
          <ac:picMkLst>
            <pc:docMk/>
            <pc:sldMk cId="4207838250" sldId="298"/>
            <ac:picMk id="25" creationId="{25412003-2DA7-8D51-EA78-3F801B82B5A5}"/>
          </ac:picMkLst>
        </pc:picChg>
        <pc:picChg chg="add del mod">
          <ac:chgData name="Ayush Raj" userId="e094bd660a4ccfab" providerId="LiveId" clId="{8DC31554-53BA-4E19-B411-709A569A9594}" dt="2025-05-27T09:44:03.702" v="375" actId="478"/>
          <ac:picMkLst>
            <pc:docMk/>
            <pc:sldMk cId="4207838250" sldId="298"/>
            <ac:picMk id="27" creationId="{C7A6E628-27BC-3B5B-C5E0-2E3F503593AC}"/>
          </ac:picMkLst>
        </pc:picChg>
      </pc:sldChg>
    </pc:docChg>
  </pc:docChgLst>
  <pc:docChgLst>
    <pc:chgData name="Guest User" providerId="Windows Live" clId="Web-{91981A39-3CB4-D4F0-3EEF-2B21D39CECC5}"/>
    <pc:docChg chg="delSld modSld">
      <pc:chgData name="Guest User" userId="" providerId="Windows Live" clId="Web-{91981A39-3CB4-D4F0-3EEF-2B21D39CECC5}" dt="2025-05-27T10:01:34.708" v="586" actId="20577"/>
      <pc:docMkLst>
        <pc:docMk/>
      </pc:docMkLst>
      <pc:sldChg chg="modSp">
        <pc:chgData name="Guest User" userId="" providerId="Windows Live" clId="Web-{91981A39-3CB4-D4F0-3EEF-2B21D39CECC5}" dt="2025-05-27T09:46:10.440" v="448" actId="20577"/>
        <pc:sldMkLst>
          <pc:docMk/>
          <pc:sldMk cId="2831084956" sldId="261"/>
        </pc:sldMkLst>
        <pc:spChg chg="mod">
          <ac:chgData name="Guest User" userId="" providerId="Windows Live" clId="Web-{91981A39-3CB4-D4F0-3EEF-2B21D39CECC5}" dt="2025-05-27T09:43:11.125" v="340" actId="20577"/>
          <ac:spMkLst>
            <pc:docMk/>
            <pc:sldMk cId="2831084956" sldId="261"/>
            <ac:spMk id="8" creationId="{8898AD7B-7A4D-152F-09C3-2B139B6BD70A}"/>
          </ac:spMkLst>
        </pc:spChg>
        <pc:spChg chg="mod">
          <ac:chgData name="Guest User" userId="" providerId="Windows Live" clId="Web-{91981A39-3CB4-D4F0-3EEF-2B21D39CECC5}" dt="2025-05-27T09:46:10.440" v="448" actId="20577"/>
          <ac:spMkLst>
            <pc:docMk/>
            <pc:sldMk cId="2831084956" sldId="261"/>
            <ac:spMk id="9" creationId="{9449AD6E-C53C-14BD-8487-7A641105DD3F}"/>
          </ac:spMkLst>
        </pc:spChg>
        <pc:spChg chg="mod">
          <ac:chgData name="Guest User" userId="" providerId="Windows Live" clId="Web-{91981A39-3CB4-D4F0-3EEF-2B21D39CECC5}" dt="2025-05-27T09:41:24.466" v="246" actId="20577"/>
          <ac:spMkLst>
            <pc:docMk/>
            <pc:sldMk cId="2831084956" sldId="261"/>
            <ac:spMk id="10" creationId="{BFECCD6C-220C-84E4-C553-3B35D42FA448}"/>
          </ac:spMkLst>
        </pc:spChg>
      </pc:sldChg>
      <pc:sldChg chg="addSp modSp">
        <pc:chgData name="Guest User" userId="" providerId="Windows Live" clId="Web-{91981A39-3CB4-D4F0-3EEF-2B21D39CECC5}" dt="2025-05-27T08:55:47.178" v="160" actId="20577"/>
        <pc:sldMkLst>
          <pc:docMk/>
          <pc:sldMk cId="4097023305" sldId="284"/>
        </pc:sldMkLst>
        <pc:spChg chg="add mod">
          <ac:chgData name="Guest User" userId="" providerId="Windows Live" clId="Web-{91981A39-3CB4-D4F0-3EEF-2B21D39CECC5}" dt="2025-05-27T08:55:47.178" v="160" actId="20577"/>
          <ac:spMkLst>
            <pc:docMk/>
            <pc:sldMk cId="4097023305" sldId="284"/>
            <ac:spMk id="2" creationId="{F662B1F5-19F1-7A3B-434A-49B41F9D0F74}"/>
          </ac:spMkLst>
        </pc:spChg>
        <pc:spChg chg="mod">
          <ac:chgData name="Guest User" userId="" providerId="Windows Live" clId="Web-{91981A39-3CB4-D4F0-3EEF-2B21D39CECC5}" dt="2025-05-27T08:49:43.289" v="23" actId="14100"/>
          <ac:spMkLst>
            <pc:docMk/>
            <pc:sldMk cId="4097023305" sldId="284"/>
            <ac:spMk id="23" creationId="{A4F37AB6-4681-D744-2F89-2949D08676DC}"/>
          </ac:spMkLst>
        </pc:spChg>
        <pc:spChg chg="mod">
          <ac:chgData name="Guest User" userId="" providerId="Windows Live" clId="Web-{91981A39-3CB4-D4F0-3EEF-2B21D39CECC5}" dt="2025-05-27T08:54:15.784" v="113" actId="20577"/>
          <ac:spMkLst>
            <pc:docMk/>
            <pc:sldMk cId="4097023305" sldId="284"/>
            <ac:spMk id="26" creationId="{06930851-3EE7-5B25-F590-CCB7467A2094}"/>
          </ac:spMkLst>
        </pc:spChg>
      </pc:sldChg>
      <pc:sldChg chg="delSp modSp">
        <pc:chgData name="Guest User" userId="" providerId="Windows Live" clId="Web-{91981A39-3CB4-D4F0-3EEF-2B21D39CECC5}" dt="2025-05-27T09:38:52.588" v="231" actId="1076"/>
        <pc:sldMkLst>
          <pc:docMk/>
          <pc:sldMk cId="375226397" sldId="285"/>
        </pc:sldMkLst>
        <pc:spChg chg="mod">
          <ac:chgData name="Guest User" userId="" providerId="Windows Live" clId="Web-{91981A39-3CB4-D4F0-3EEF-2B21D39CECC5}" dt="2025-05-27T09:38:52.588" v="231" actId="1076"/>
          <ac:spMkLst>
            <pc:docMk/>
            <pc:sldMk cId="375226397" sldId="285"/>
            <ac:spMk id="8" creationId="{73521FAD-4403-3106-52D2-70518EA869A0}"/>
          </ac:spMkLst>
        </pc:spChg>
        <pc:spChg chg="mod">
          <ac:chgData name="Guest User" userId="" providerId="Windows Live" clId="Web-{91981A39-3CB4-D4F0-3EEF-2B21D39CECC5}" dt="2025-05-27T09:38:44.963" v="229" actId="14100"/>
          <ac:spMkLst>
            <pc:docMk/>
            <pc:sldMk cId="375226397" sldId="285"/>
            <ac:spMk id="9" creationId="{94F90333-8683-50F2-BBFB-A7F67A543D08}"/>
          </ac:spMkLst>
        </pc:spChg>
        <pc:spChg chg="del mod">
          <ac:chgData name="Guest User" userId="" providerId="Windows Live" clId="Web-{91981A39-3CB4-D4F0-3EEF-2B21D39CECC5}" dt="2025-05-27T09:38:30.682" v="224"/>
          <ac:spMkLst>
            <pc:docMk/>
            <pc:sldMk cId="375226397" sldId="285"/>
            <ac:spMk id="10" creationId="{DA9B9049-27EE-2CA4-AB75-26C44F678ECF}"/>
          </ac:spMkLst>
        </pc:spChg>
      </pc:sldChg>
      <pc:sldChg chg="modSp">
        <pc:chgData name="Guest User" userId="" providerId="Windows Live" clId="Web-{91981A39-3CB4-D4F0-3EEF-2B21D39CECC5}" dt="2025-05-27T09:06:08.015" v="221"/>
        <pc:sldMkLst>
          <pc:docMk/>
          <pc:sldMk cId="3780002892" sldId="287"/>
        </pc:sldMkLst>
        <pc:spChg chg="mod">
          <ac:chgData name="Guest User" userId="" providerId="Windows Live" clId="Web-{91981A39-3CB4-D4F0-3EEF-2B21D39CECC5}" dt="2025-05-27T08:58:57.686" v="170" actId="14100"/>
          <ac:spMkLst>
            <pc:docMk/>
            <pc:sldMk cId="3780002892" sldId="287"/>
            <ac:spMk id="3" creationId="{665BC0F7-9BAB-2ADE-CF39-13047262085B}"/>
          </ac:spMkLst>
        </pc:spChg>
        <pc:spChg chg="mod">
          <ac:chgData name="Guest User" userId="" providerId="Windows Live" clId="Web-{91981A39-3CB4-D4F0-3EEF-2B21D39CECC5}" dt="2025-05-27T09:03:14.290" v="220" actId="20577"/>
          <ac:spMkLst>
            <pc:docMk/>
            <pc:sldMk cId="3780002892" sldId="287"/>
            <ac:spMk id="4" creationId="{F7F72EA7-7448-EA7A-DE1C-33CD1331CDA4}"/>
          </ac:spMkLst>
        </pc:spChg>
        <pc:picChg chg="mod">
          <ac:chgData name="Guest User" userId="" providerId="Windows Live" clId="Web-{91981A39-3CB4-D4F0-3EEF-2B21D39CECC5}" dt="2025-05-27T09:06:08.015" v="221"/>
          <ac:picMkLst>
            <pc:docMk/>
            <pc:sldMk cId="3780002892" sldId="287"/>
            <ac:picMk id="6" creationId="{4E814E97-AF39-125E-0B54-4E4128D34B6C}"/>
          </ac:picMkLst>
        </pc:picChg>
      </pc:sldChg>
      <pc:sldChg chg="addSp modSp">
        <pc:chgData name="Guest User" userId="" providerId="Windows Live" clId="Web-{91981A39-3CB4-D4F0-3EEF-2B21D39CECC5}" dt="2025-05-27T09:54:49.138" v="461" actId="14100"/>
        <pc:sldMkLst>
          <pc:docMk/>
          <pc:sldMk cId="613288997" sldId="288"/>
        </pc:sldMkLst>
        <pc:spChg chg="mod">
          <ac:chgData name="Guest User" userId="" providerId="Windows Live" clId="Web-{91981A39-3CB4-D4F0-3EEF-2B21D39CECC5}" dt="2025-05-27T09:51:17.555" v="456" actId="20577"/>
          <ac:spMkLst>
            <pc:docMk/>
            <pc:sldMk cId="613288997" sldId="288"/>
            <ac:spMk id="2" creationId="{88016E8D-F725-5549-D79B-2197F3311E34}"/>
          </ac:spMkLst>
        </pc:spChg>
        <pc:picChg chg="add mod">
          <ac:chgData name="Guest User" userId="" providerId="Windows Live" clId="Web-{91981A39-3CB4-D4F0-3EEF-2B21D39CECC5}" dt="2025-05-27T09:54:49.138" v="461" actId="14100"/>
          <ac:picMkLst>
            <pc:docMk/>
            <pc:sldMk cId="613288997" sldId="288"/>
            <ac:picMk id="9" creationId="{7D0AD73A-4809-0F77-BEF5-3A223843493C}"/>
          </ac:picMkLst>
        </pc:picChg>
      </pc:sldChg>
      <pc:sldChg chg="addSp modSp">
        <pc:chgData name="Guest User" userId="" providerId="Windows Live" clId="Web-{91981A39-3CB4-D4F0-3EEF-2B21D39CECC5}" dt="2025-05-27T09:56:57.937" v="469" actId="14100"/>
        <pc:sldMkLst>
          <pc:docMk/>
          <pc:sldMk cId="559354457" sldId="289"/>
        </pc:sldMkLst>
        <pc:picChg chg="add mod">
          <ac:chgData name="Guest User" userId="" providerId="Windows Live" clId="Web-{91981A39-3CB4-D4F0-3EEF-2B21D39CECC5}" dt="2025-05-27T09:56:57.937" v="469" actId="14100"/>
          <ac:picMkLst>
            <pc:docMk/>
            <pc:sldMk cId="559354457" sldId="289"/>
            <ac:picMk id="8" creationId="{6FD005D6-F66C-9405-474B-D2F6A8EBE582}"/>
          </ac:picMkLst>
        </pc:picChg>
      </pc:sldChg>
      <pc:sldChg chg="addSp modSp">
        <pc:chgData name="Guest User" userId="" providerId="Windows Live" clId="Web-{91981A39-3CB4-D4F0-3EEF-2B21D39CECC5}" dt="2025-05-27T09:57:27.625" v="474" actId="14100"/>
        <pc:sldMkLst>
          <pc:docMk/>
          <pc:sldMk cId="1646725871" sldId="292"/>
        </pc:sldMkLst>
        <pc:picChg chg="add mod">
          <ac:chgData name="Guest User" userId="" providerId="Windows Live" clId="Web-{91981A39-3CB4-D4F0-3EEF-2B21D39CECC5}" dt="2025-05-27T09:57:27.625" v="474" actId="14100"/>
          <ac:picMkLst>
            <pc:docMk/>
            <pc:sldMk cId="1646725871" sldId="292"/>
            <ac:picMk id="3" creationId="{C7C4C2B6-520A-894D-AC24-DF00D0AE63E4}"/>
          </ac:picMkLst>
        </pc:picChg>
      </pc:sldChg>
      <pc:sldChg chg="del">
        <pc:chgData name="Guest User" userId="" providerId="Windows Live" clId="Web-{91981A39-3CB4-D4F0-3EEF-2B21D39CECC5}" dt="2025-05-27T09:57:36.734" v="475"/>
        <pc:sldMkLst>
          <pc:docMk/>
          <pc:sldMk cId="3095245344" sldId="293"/>
        </pc:sldMkLst>
      </pc:sldChg>
      <pc:sldChg chg="modSp">
        <pc:chgData name="Guest User" userId="" providerId="Windows Live" clId="Web-{91981A39-3CB4-D4F0-3EEF-2B21D39CECC5}" dt="2025-05-27T09:49:50.585" v="455"/>
        <pc:sldMkLst>
          <pc:docMk/>
          <pc:sldMk cId="591722392" sldId="294"/>
        </pc:sldMkLst>
        <pc:spChg chg="mod">
          <ac:chgData name="Guest User" userId="" providerId="Windows Live" clId="Web-{91981A39-3CB4-D4F0-3EEF-2B21D39CECC5}" dt="2025-05-27T09:48:55.662" v="453" actId="14100"/>
          <ac:spMkLst>
            <pc:docMk/>
            <pc:sldMk cId="591722392" sldId="294"/>
            <ac:spMk id="3" creationId="{DFAA7609-6E6A-B996-BC29-F9AA857D7B35}"/>
          </ac:spMkLst>
        </pc:spChg>
        <pc:picChg chg="mod">
          <ac:chgData name="Guest User" userId="" providerId="Windows Live" clId="Web-{91981A39-3CB4-D4F0-3EEF-2B21D39CECC5}" dt="2025-05-27T09:49:50.585" v="455"/>
          <ac:picMkLst>
            <pc:docMk/>
            <pc:sldMk cId="591722392" sldId="294"/>
            <ac:picMk id="12" creationId="{EDD0654D-0EEE-9D11-4D37-133C0B9A496D}"/>
          </ac:picMkLst>
        </pc:picChg>
      </pc:sldChg>
      <pc:sldChg chg="del">
        <pc:chgData name="Guest User" userId="" providerId="Windows Live" clId="Web-{91981A39-3CB4-D4F0-3EEF-2B21D39CECC5}" dt="2025-05-27T09:58:29.501" v="476"/>
        <pc:sldMkLst>
          <pc:docMk/>
          <pc:sldMk cId="2397583386" sldId="295"/>
        </pc:sldMkLst>
      </pc:sldChg>
      <pc:sldChg chg="del">
        <pc:chgData name="Guest User" userId="" providerId="Windows Live" clId="Web-{91981A39-3CB4-D4F0-3EEF-2B21D39CECC5}" dt="2025-05-27T09:46:20.081" v="449"/>
        <pc:sldMkLst>
          <pc:docMk/>
          <pc:sldMk cId="2332304439" sldId="297"/>
        </pc:sldMkLst>
      </pc:sldChg>
      <pc:sldChg chg="modSp">
        <pc:chgData name="Guest User" userId="" providerId="Windows Live" clId="Web-{91981A39-3CB4-D4F0-3EEF-2B21D39CECC5}" dt="2025-05-27T10:01:34.708" v="586" actId="20577"/>
        <pc:sldMkLst>
          <pc:docMk/>
          <pc:sldMk cId="4207838250" sldId="298"/>
        </pc:sldMkLst>
        <pc:spChg chg="mod">
          <ac:chgData name="Guest User" userId="" providerId="Windows Live" clId="Web-{91981A39-3CB4-D4F0-3EEF-2B21D39CECC5}" dt="2025-05-27T09:59:55.893" v="505" actId="20577"/>
          <ac:spMkLst>
            <pc:docMk/>
            <pc:sldMk cId="4207838250" sldId="298"/>
            <ac:spMk id="10" creationId="{BEBD7796-85CE-A749-B986-160C0661EA4A}"/>
          </ac:spMkLst>
        </pc:spChg>
        <pc:spChg chg="mod">
          <ac:chgData name="Guest User" userId="" providerId="Windows Live" clId="Web-{91981A39-3CB4-D4F0-3EEF-2B21D39CECC5}" dt="2025-05-27T09:59:56.846" v="506" actId="20577"/>
          <ac:spMkLst>
            <pc:docMk/>
            <pc:sldMk cId="4207838250" sldId="298"/>
            <ac:spMk id="11" creationId="{F74B203F-A4A1-B40F-C874-B053B884B4B2}"/>
          </ac:spMkLst>
        </pc:spChg>
        <pc:spChg chg="mod">
          <ac:chgData name="Guest User" userId="" providerId="Windows Live" clId="Web-{91981A39-3CB4-D4F0-3EEF-2B21D39CECC5}" dt="2025-05-27T10:01:34.708" v="586" actId="20577"/>
          <ac:spMkLst>
            <pc:docMk/>
            <pc:sldMk cId="4207838250" sldId="298"/>
            <ac:spMk id="14" creationId="{69A157AC-F7CF-3A27-9DC7-5A657DD668C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>
                <a:alpha val="99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3.5</c:v>
                </c:pt>
                <c:pt idx="2">
                  <c:v>2.5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22-4864-9A92-C5D990DF2D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2.8</c:v>
                </c:pt>
                <c:pt idx="1">
                  <c:v>1.8</c:v>
                </c:pt>
                <c:pt idx="2">
                  <c:v>4.4000000000000004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22-4864-9A92-C5D990DF2D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22-4864-9A92-C5D990DF2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38477584"/>
        <c:axId val="1238481520"/>
      </c:barChart>
      <c:catAx>
        <c:axId val="1238477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nivers Condensed Light" panose="020B0306020202040204" pitchFamily="34" charset="0"/>
                <a:ea typeface="+mn-ea"/>
                <a:cs typeface="+mn-cs"/>
              </a:defRPr>
            </a:pPr>
            <a:endParaRPr lang="en-US"/>
          </a:p>
        </c:txPr>
        <c:crossAx val="1238481520"/>
        <c:crosses val="autoZero"/>
        <c:auto val="1"/>
        <c:lblAlgn val="ctr"/>
        <c:lblOffset val="100"/>
        <c:noMultiLvlLbl val="0"/>
      </c:catAx>
      <c:valAx>
        <c:axId val="123848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nivers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12384775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287780"/>
            <a:ext cx="4873752" cy="2141728"/>
          </a:xfrm>
        </p:spPr>
        <p:txBody>
          <a:bodyPr/>
          <a:lstStyle/>
          <a:p>
            <a:r>
              <a:rPr lang="en-US"/>
              <a:t>Air Quality Index (AQI) Prediction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430016"/>
            <a:ext cx="2778252" cy="6563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4610"/>
            <a:r>
              <a:rPr lang="en-US" sz="3200"/>
              <a:t>GROUP-03</a:t>
            </a:r>
          </a:p>
          <a:p>
            <a:pPr marL="54610"/>
            <a:endParaRPr lang="en-US"/>
          </a:p>
          <a:p>
            <a:pPr marL="54610"/>
            <a:endParaRPr lang="en-US"/>
          </a:p>
          <a:p>
            <a:pPr marL="5461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2B1F5-19F1-7A3B-434A-49B41F9D0F74}"/>
              </a:ext>
            </a:extLst>
          </p:cNvPr>
          <p:cNvSpPr txBox="1"/>
          <p:nvPr/>
        </p:nvSpPr>
        <p:spPr>
          <a:xfrm>
            <a:off x="1626739" y="4308718"/>
            <a:ext cx="471223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Abdul </a:t>
            </a:r>
            <a:r>
              <a:rPr lang="en-US" sz="2000" err="1"/>
              <a:t>Rafey</a:t>
            </a:r>
            <a:r>
              <a:rPr lang="en-US" sz="2000"/>
              <a:t>(03)      Bhavya Arora(72)  </a:t>
            </a:r>
          </a:p>
          <a:p>
            <a:r>
              <a:rPr lang="en-US" sz="2000"/>
              <a:t>Aditya Kumar(15)    Ayush Raj(66)</a:t>
            </a:r>
          </a:p>
          <a:p>
            <a:r>
              <a:rPr lang="en-US" sz="2000"/>
              <a:t>Bhavya Arora(72)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5E781-3BDA-67B7-1532-554A11FCA6FC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79F2A0F-5FD5-2CF1-8C91-3952BA9920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6" b="16"/>
          <a:stretch>
            <a:fillRect/>
          </a:stretch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2735D04-596C-9EB4-62CA-1218C3A6F819}"/>
              </a:ext>
            </a:extLst>
          </p:cNvPr>
          <p:cNvSpPr/>
          <p:nvPr/>
        </p:nvSpPr>
        <p:spPr>
          <a:xfrm>
            <a:off x="3368351" y="4455806"/>
            <a:ext cx="111967" cy="102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ED8FF0-7B17-0671-201D-4764F57E034B}"/>
              </a:ext>
            </a:extLst>
          </p:cNvPr>
          <p:cNvSpPr/>
          <p:nvPr/>
        </p:nvSpPr>
        <p:spPr>
          <a:xfrm>
            <a:off x="1570755" y="4455805"/>
            <a:ext cx="111967" cy="102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85A074-26E6-B4E1-AF9D-3C4544CD9489}"/>
              </a:ext>
            </a:extLst>
          </p:cNvPr>
          <p:cNvSpPr/>
          <p:nvPr/>
        </p:nvSpPr>
        <p:spPr>
          <a:xfrm>
            <a:off x="1583195" y="4780808"/>
            <a:ext cx="111967" cy="102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993FD-454A-95F8-A421-9CD7FCBD642E}"/>
              </a:ext>
            </a:extLst>
          </p:cNvPr>
          <p:cNvSpPr/>
          <p:nvPr/>
        </p:nvSpPr>
        <p:spPr>
          <a:xfrm>
            <a:off x="3368350" y="4780808"/>
            <a:ext cx="111967" cy="102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46198C-9F5A-A1A1-2519-9AED301EFD94}"/>
              </a:ext>
            </a:extLst>
          </p:cNvPr>
          <p:cNvSpPr/>
          <p:nvPr/>
        </p:nvSpPr>
        <p:spPr>
          <a:xfrm>
            <a:off x="1601857" y="5054492"/>
            <a:ext cx="111967" cy="102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65" y="1356215"/>
            <a:ext cx="5231867" cy="2072785"/>
          </a:xfrm>
        </p:spPr>
        <p:txBody>
          <a:bodyPr/>
          <a:lstStyle/>
          <a:p>
            <a:r>
              <a:rPr lang="en-US"/>
              <a:t>Introduction</a:t>
            </a:r>
            <a:br>
              <a:rPr lang="en-US">
                <a:sym typeface="DM Sans Medium"/>
              </a:rPr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07" y="2824286"/>
            <a:ext cx="6329292" cy="25417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4610"/>
            <a:r>
              <a:rPr lang="en-US" sz="2000">
                <a:solidFill>
                  <a:srgbClr val="2B4150"/>
                </a:solidFill>
                <a:latin typeface="Source Sans Pro"/>
                <a:ea typeface="Source Sans Pro"/>
              </a:rPr>
              <a:t>This project builds a regression model to predict AQI from environmental data. The aim is to visualize pollution patterns across Indian regions. Our goal is to support public health and environmental policy-making.</a:t>
            </a:r>
          </a:p>
          <a:p>
            <a:pPr marL="54610"/>
            <a:endParaRPr lang="en-US" sz="2000">
              <a:solidFill>
                <a:srgbClr val="2B4150"/>
              </a:solidFill>
              <a:latin typeface="Source Sans Pro"/>
              <a:ea typeface="Source Sans Pro"/>
            </a:endParaRPr>
          </a:p>
          <a:p>
            <a:pPr marL="54610"/>
            <a:r>
              <a:rPr lang="en-US" sz="2000">
                <a:latin typeface="Source Sans Pro"/>
                <a:ea typeface="Source Sans Pro"/>
              </a:rPr>
              <a:t>We have taken our data set from </a:t>
            </a:r>
            <a:r>
              <a:rPr lang="en-US" sz="2000" err="1">
                <a:latin typeface="Source Sans Pro"/>
                <a:ea typeface="Source Sans Pro"/>
              </a:rPr>
              <a:t>kaggle</a:t>
            </a:r>
            <a:r>
              <a:rPr lang="en-US" sz="2000">
                <a:latin typeface="Source Sans Pro"/>
                <a:ea typeface="Source Sans Pro"/>
              </a:rPr>
              <a:t> site:</a:t>
            </a:r>
          </a:p>
          <a:p>
            <a:pPr marL="54610"/>
            <a:r>
              <a:rPr lang="en-US" sz="2000">
                <a:latin typeface="Source Sans Pro"/>
                <a:ea typeface="+mn-lt"/>
                <a:cs typeface="+mn-lt"/>
              </a:rPr>
              <a:t>https://www.kaggle.com/datasets/rohanrao/air-quality-data-in-india</a:t>
            </a:r>
            <a:endParaRPr lang="en-US">
              <a:latin typeface="Source Sans Pro"/>
            </a:endParaRPr>
          </a:p>
          <a:p>
            <a:pPr marL="54610"/>
            <a:endParaRPr lang="en-US" sz="2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3486" r="13486"/>
          <a:stretch/>
        </p:blipFill>
        <p:spPr>
          <a:xfrm>
            <a:off x="8296656" y="0"/>
            <a:ext cx="3895344" cy="6858000"/>
          </a:xfr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4" y="136320"/>
            <a:ext cx="5464007" cy="740758"/>
          </a:xfrm>
        </p:spPr>
        <p:txBody>
          <a:bodyPr/>
          <a:lstStyle/>
          <a:p>
            <a:r>
              <a:rPr lang="en-US" sz="4400" b="1"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pic>
        <p:nvPicPr>
          <p:cNvPr id="6" name="Picture Placeholder 5" descr="A street with cars on it&#10;&#10;Description automatically generated">
            <a:extLst>
              <a:ext uri="{FF2B5EF4-FFF2-40B4-BE49-F238E27FC236}">
                <a16:creationId xmlns:a16="http://schemas.microsoft.com/office/drawing/2014/main" id="{1EAA9DE6-5D22-6E57-A958-0F347E00EA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1111" b="11111"/>
          <a:stretch>
            <a:fillRect/>
          </a:stretch>
        </p:blipFill>
        <p:spPr>
          <a:xfrm>
            <a:off x="5461945" y="647417"/>
            <a:ext cx="5986715" cy="5986716"/>
          </a:xfrm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3521FAD-4403-3106-52D2-70518EA869A0}"/>
              </a:ext>
            </a:extLst>
          </p:cNvPr>
          <p:cNvSpPr/>
          <p:nvPr/>
        </p:nvSpPr>
        <p:spPr>
          <a:xfrm>
            <a:off x="189211" y="1392076"/>
            <a:ext cx="4719734" cy="17973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>
                <a:solidFill>
                  <a:schemeClr val="tx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Complex Pollution Factors</a:t>
            </a:r>
          </a:p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Multiple pollutants impact air quality variably by location and time.</a:t>
            </a:r>
          </a:p>
          <a:p>
            <a:pPr algn="ctr"/>
            <a:endParaRPr lang="en-IN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4F90333-8683-50F2-BBFB-A7F67A543D08}"/>
              </a:ext>
            </a:extLst>
          </p:cNvPr>
          <p:cNvSpPr/>
          <p:nvPr/>
        </p:nvSpPr>
        <p:spPr>
          <a:xfrm>
            <a:off x="555438" y="3818329"/>
            <a:ext cx="4503834" cy="22103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Integration Challenges</a:t>
            </a:r>
          </a:p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Diverse data sources require cleaning and feature engineering for accuracy.</a:t>
            </a:r>
          </a:p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9" y="0"/>
            <a:ext cx="9912096" cy="1014984"/>
          </a:xfrm>
        </p:spPr>
        <p:txBody>
          <a:bodyPr/>
          <a:lstStyle/>
          <a:p>
            <a:r>
              <a:rPr lang="en-IN" sz="4800" b="1"/>
              <a:t>Dataset and Features</a:t>
            </a:r>
          </a:p>
        </p:txBody>
      </p:sp>
      <p:graphicFrame>
        <p:nvGraphicFramePr>
          <p:cNvPr id="7" name="Chart 13" descr="bar chart&#10;">
            <a:extLst>
              <a:ext uri="{FF2B5EF4-FFF2-40B4-BE49-F238E27FC236}">
                <a16:creationId xmlns:a16="http://schemas.microsoft.com/office/drawing/2014/main" id="{7E0EC39C-E7E1-4A4A-B298-8D66CD618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681800"/>
              </p:ext>
            </p:extLst>
          </p:nvPr>
        </p:nvGraphicFramePr>
        <p:xfrm flipH="1">
          <a:off x="12363061" y="1809750"/>
          <a:ext cx="214604" cy="75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118C2-A7DF-3E89-812F-86376069AA31}"/>
              </a:ext>
            </a:extLst>
          </p:cNvPr>
          <p:cNvSpPr/>
          <p:nvPr/>
        </p:nvSpPr>
        <p:spPr>
          <a:xfrm>
            <a:off x="401216" y="901450"/>
            <a:ext cx="11430000" cy="110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Source</a:t>
            </a:r>
          </a:p>
          <a:p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Open-source datasets from Indian cities, 2015-2020 timeframe</a:t>
            </a:r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8AD7B-7A4D-152F-09C3-2B139B6BD70A}"/>
              </a:ext>
            </a:extLst>
          </p:cNvPr>
          <p:cNvSpPr/>
          <p:nvPr/>
        </p:nvSpPr>
        <p:spPr>
          <a:xfrm>
            <a:off x="401216" y="3920979"/>
            <a:ext cx="11430000" cy="110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2400" b="1">
                <a:solidFill>
                  <a:schemeClr val="tx1">
                    <a:lumMod val="95000"/>
                    <a:lumOff val="5000"/>
                  </a:schemeClr>
                </a:solidFill>
                <a:latin typeface="ADLaM Display"/>
                <a:ea typeface="ADLaM Display"/>
                <a:cs typeface="ADLaM Display"/>
              </a:rPr>
              <a:t>Geospatial Data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AQI of cities: Delhi, Jaipur, Gorakhpur, Kolkata, Patna, Bhopal etc.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49AD6E-C53C-14BD-8487-7A641105DD3F}"/>
              </a:ext>
            </a:extLst>
          </p:cNvPr>
          <p:cNvSpPr/>
          <p:nvPr/>
        </p:nvSpPr>
        <p:spPr>
          <a:xfrm>
            <a:off x="401216" y="5260983"/>
            <a:ext cx="11430000" cy="110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2400" b="1">
                <a:solidFill>
                  <a:schemeClr val="tx1">
                    <a:lumMod val="95000"/>
                    <a:lumOff val="5000"/>
                  </a:schemeClr>
                </a:solidFill>
                <a:latin typeface="ADLaM Display"/>
                <a:ea typeface="ADLaM Display"/>
                <a:cs typeface="ADLaM Display"/>
              </a:rPr>
              <a:t>Detailed Data of Ahmedabad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Include diff. Particulate matters like PM, NO, NOx, SO2.</a:t>
            </a:r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CCD6C-220C-84E4-C553-3B35D42FA448}"/>
              </a:ext>
            </a:extLst>
          </p:cNvPr>
          <p:cNvSpPr/>
          <p:nvPr/>
        </p:nvSpPr>
        <p:spPr>
          <a:xfrm>
            <a:off x="401216" y="2247180"/>
            <a:ext cx="11430000" cy="144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2400" b="1">
                <a:solidFill>
                  <a:schemeClr val="tx1">
                    <a:lumMod val="95000"/>
                    <a:lumOff val="5000"/>
                  </a:schemeClr>
                </a:solidFill>
                <a:latin typeface="ADLaM Display"/>
                <a:ea typeface="ADLaM Display"/>
                <a:cs typeface="ADLaM Display"/>
              </a:rPr>
              <a:t>Pollutant Features</a:t>
            </a:r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  <a:latin typeface="ADLaM Display"/>
              <a:ea typeface="ADLaM Display"/>
              <a:cs typeface="ADLaM Display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>
                    <a:lumMod val="95000"/>
                    <a:lumOff val="5000"/>
                  </a:schemeClr>
                </a:solidFill>
              </a:rPr>
              <a:t>PM2.5, PM10, NO, NO2, </a:t>
            </a:r>
            <a:r>
              <a:rPr lang="pt-BR" sz="2400" err="1">
                <a:solidFill>
                  <a:schemeClr val="tx1">
                    <a:lumMod val="95000"/>
                    <a:lumOff val="5000"/>
                  </a:schemeClr>
                </a:solidFill>
              </a:rPr>
              <a:t>NOx</a:t>
            </a:r>
            <a:r>
              <a:rPr lang="pt-BR" sz="2400">
                <a:solidFill>
                  <a:schemeClr val="tx1">
                    <a:lumMod val="95000"/>
                    <a:lumOff val="5000"/>
                  </a:schemeClr>
                </a:solidFill>
              </a:rPr>
              <a:t>, NH3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>
                    <a:lumMod val="95000"/>
                    <a:lumOff val="5000"/>
                  </a:schemeClr>
                </a:solidFill>
              </a:rPr>
              <a:t>CO, SO2</a:t>
            </a:r>
          </a:p>
        </p:txBody>
      </p:sp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210D-F378-68F7-CEA7-BC5F2B08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0" y="2326742"/>
            <a:ext cx="4216160" cy="1756460"/>
          </a:xfrm>
        </p:spPr>
        <p:txBody>
          <a:bodyPr/>
          <a:lstStyle/>
          <a:p>
            <a:r>
              <a:rPr lang="en-IN" sz="4800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Methodology</a:t>
            </a:r>
          </a:p>
        </p:txBody>
      </p:sp>
      <p:pic>
        <p:nvPicPr>
          <p:cNvPr id="19" name="Picture Placeholder 18" descr="A black and white icon with a gear and a cylinder&#10;&#10;Description automatically generated">
            <a:extLst>
              <a:ext uri="{FF2B5EF4-FFF2-40B4-BE49-F238E27FC236}">
                <a16:creationId xmlns:a16="http://schemas.microsoft.com/office/drawing/2014/main" id="{E16C958C-60B4-AD11-A740-F31869B2AA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066" b="306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F7C7D-9581-9420-8774-EA3D70EC3F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9706" y="307042"/>
            <a:ext cx="3840480" cy="338328"/>
          </a:xfrm>
        </p:spPr>
        <p:txBody>
          <a:bodyPr/>
          <a:lstStyle/>
          <a:p>
            <a:r>
              <a:rPr lang="en-IN" b="0" i="0">
                <a:effectLst/>
                <a:latin typeface="fkGroteskNeue"/>
              </a:rPr>
              <a:t>Data Acquisition &amp; </a:t>
            </a:r>
            <a:r>
              <a:rPr lang="en-IN" b="0" i="0" err="1">
                <a:effectLst/>
                <a:latin typeface="fkGroteskNeue"/>
              </a:rPr>
              <a:t>Preprocessing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567D3-56ED-7AC1-78CB-6DE789D6A4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8186" y="642241"/>
            <a:ext cx="6466114" cy="338328"/>
          </a:xfrm>
        </p:spPr>
        <p:txBody>
          <a:bodyPr/>
          <a:lstStyle/>
          <a:p>
            <a:r>
              <a:rPr lang="en-US" b="0" i="0">
                <a:effectLst/>
                <a:latin typeface="fkGroteskNeue"/>
              </a:rPr>
              <a:t>Collected air quality and meteorological data from Indian cities, followed by cleaning, handling missing values, and standardizing features.</a:t>
            </a:r>
            <a:r>
              <a:rPr lang="en-US" b="1"/>
              <a:t>.</a:t>
            </a:r>
            <a:endParaRPr lang="en-IN" b="1"/>
          </a:p>
        </p:txBody>
      </p:sp>
      <p:pic>
        <p:nvPicPr>
          <p:cNvPr id="21" name="Picture Placeholder 20" descr="A black and white symbol&#10;&#10;Description automatically generated">
            <a:extLst>
              <a:ext uri="{FF2B5EF4-FFF2-40B4-BE49-F238E27FC236}">
                <a16:creationId xmlns:a16="http://schemas.microsoft.com/office/drawing/2014/main" id="{0984C79C-5700-7DCA-DA02-093CC586BA4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6651" r="6651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DF9955-5E24-C805-5E31-23A261B701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8566" y="1579364"/>
            <a:ext cx="3840480" cy="338328"/>
          </a:xfrm>
        </p:spPr>
        <p:txBody>
          <a:bodyPr/>
          <a:lstStyle/>
          <a:p>
            <a:r>
              <a:rPr lang="en-IN" b="0" i="0">
                <a:effectLst/>
                <a:latin typeface="fkGroteskNeue"/>
              </a:rPr>
              <a:t>Feature Selection: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FD24E4-ED45-4DDB-115A-13D49DA446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648565" y="1893131"/>
            <a:ext cx="6098675" cy="338328"/>
          </a:xfrm>
        </p:spPr>
        <p:txBody>
          <a:bodyPr/>
          <a:lstStyle/>
          <a:p>
            <a:r>
              <a:rPr lang="en-US" b="0" i="0">
                <a:effectLst/>
                <a:latin typeface="fkGroteskNeue"/>
              </a:rPr>
              <a:t>Identified key environmental variables (e.g., PM2.5, PM10, NO2, SO2, CO, O3, temperature, humidity) that significantly impact AQI</a:t>
            </a:r>
            <a:endParaRPr lang="en-IN"/>
          </a:p>
        </p:txBody>
      </p:sp>
      <p:pic>
        <p:nvPicPr>
          <p:cNvPr id="23" name="Picture Placeholder 22" descr="A black and white symbol&#10;&#10;Description automatically generated">
            <a:extLst>
              <a:ext uri="{FF2B5EF4-FFF2-40B4-BE49-F238E27FC236}">
                <a16:creationId xmlns:a16="http://schemas.microsoft.com/office/drawing/2014/main" id="{E76193AE-E426-6B04-1045-AC47278623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t="6481" b="6481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BD7796-85CE-A749-B986-160C0661EA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565" y="2824925"/>
            <a:ext cx="3840480" cy="338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err="1">
                <a:latin typeface="fkGroteskNeue"/>
              </a:rPr>
              <a:t>Algorithim</a:t>
            </a:r>
            <a:r>
              <a:rPr lang="en-IN" b="0" i="0">
                <a:effectLst/>
                <a:latin typeface="fkGroteskNeue"/>
              </a:rPr>
              <a:t>:</a:t>
            </a:r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4B203F-A4A1-B40F-C874-B053B884B4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48565" y="3204972"/>
            <a:ext cx="6098674" cy="338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fkGroteskNeue"/>
              </a:rPr>
              <a:t>We have used Random Forest </a:t>
            </a:r>
            <a:r>
              <a:rPr lang="en-US" err="1">
                <a:latin typeface="fkGroteskNeue"/>
              </a:rPr>
              <a:t>Algorithim</a:t>
            </a:r>
            <a:r>
              <a:rPr lang="en-US">
                <a:latin typeface="fkGroteskNeue"/>
              </a:rPr>
              <a:t>.</a:t>
            </a:r>
          </a:p>
        </p:txBody>
      </p:sp>
      <p:pic>
        <p:nvPicPr>
          <p:cNvPr id="25" name="Picture Placeholder 24" descr="A computer with a wrench and arrow&#10;&#10;Description automatically generated">
            <a:extLst>
              <a:ext uri="{FF2B5EF4-FFF2-40B4-BE49-F238E27FC236}">
                <a16:creationId xmlns:a16="http://schemas.microsoft.com/office/drawing/2014/main" id="{25412003-2DA7-8D51-EA78-3F801B82B5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1989" r="1989"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4D04227-A890-4ED6-38BB-B8FCE2EEFA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48566" y="4165623"/>
            <a:ext cx="3840480" cy="338328"/>
          </a:xfrm>
        </p:spPr>
        <p:txBody>
          <a:bodyPr/>
          <a:lstStyle/>
          <a:p>
            <a:r>
              <a:rPr lang="en-IN" b="0" i="0">
                <a:effectLst/>
                <a:latin typeface="fkGroteskNeue"/>
              </a:rPr>
              <a:t>Model Optimization &amp; Evaluation:</a:t>
            </a:r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9A157AC-F7CF-3A27-9DC7-5A657DD668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8565" y="4496508"/>
            <a:ext cx="6014699" cy="338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fkGroteskNeue"/>
              </a:rPr>
              <a:t>Random </a:t>
            </a:r>
            <a:r>
              <a:rPr lang="en-US" err="1">
                <a:latin typeface="fkGroteskNeue"/>
              </a:rPr>
              <a:t>Fosrest</a:t>
            </a:r>
            <a:r>
              <a:rPr lang="en-US">
                <a:latin typeface="fkGroteskNeue"/>
              </a:rPr>
              <a:t> </a:t>
            </a:r>
            <a:r>
              <a:rPr lang="en-US" err="1">
                <a:latin typeface="fkGroteskNeue"/>
              </a:rPr>
              <a:t>Algorithim</a:t>
            </a:r>
            <a:r>
              <a:rPr lang="en-US">
                <a:latin typeface="fkGroteskNeue"/>
              </a:rPr>
              <a:t> includes:</a:t>
            </a:r>
          </a:p>
          <a:p>
            <a:r>
              <a:rPr lang="en-US">
                <a:latin typeface="fkGroteskNeue"/>
              </a:rPr>
              <a:t>Random forest regressor, Random forest classifier.</a:t>
            </a:r>
          </a:p>
        </p:txBody>
      </p:sp>
      <p:pic>
        <p:nvPicPr>
          <p:cNvPr id="27" name="Picture Placeholder 26" descr="A black line with a line going up&#10;&#10;Description automatically generated">
            <a:extLst>
              <a:ext uri="{FF2B5EF4-FFF2-40B4-BE49-F238E27FC236}">
                <a16:creationId xmlns:a16="http://schemas.microsoft.com/office/drawing/2014/main" id="{C7A6E628-27BC-3B5B-C5E0-2E3F503593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2557" r="2557"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51CB53-FB4A-2324-A6E1-C7AFFE43E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48566" y="5437809"/>
            <a:ext cx="3840480" cy="338328"/>
          </a:xfrm>
        </p:spPr>
        <p:txBody>
          <a:bodyPr/>
          <a:lstStyle/>
          <a:p>
            <a:r>
              <a:rPr lang="en-IN" b="0" i="0">
                <a:effectLst/>
                <a:latin typeface="fkGroteskNeue"/>
              </a:rPr>
              <a:t>Prediction &amp; Visualization:</a:t>
            </a:r>
            <a:endParaRPr lang="en-I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5FB235C-80B9-160E-B396-4CCCBB5A7F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48564" y="5826196"/>
            <a:ext cx="6014699" cy="338328"/>
          </a:xfrm>
        </p:spPr>
        <p:txBody>
          <a:bodyPr/>
          <a:lstStyle/>
          <a:p>
            <a:r>
              <a:rPr lang="en-US" b="0" i="0">
                <a:effectLst/>
                <a:latin typeface="fkGroteskNeue"/>
              </a:rPr>
              <a:t>Predicted AQI for various regions and visualized results with heatmaps and dashboards to illustrate regional pollution levels.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8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Richard Branson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pic>
        <p:nvPicPr>
          <p:cNvPr id="9" name="Picture 8" descr="A graph with blue dotted line and red dotted line&#10;&#10;AI-generated content may be incorrect.">
            <a:extLst>
              <a:ext uri="{FF2B5EF4-FFF2-40B4-BE49-F238E27FC236}">
                <a16:creationId xmlns:a16="http://schemas.microsoft.com/office/drawing/2014/main" id="{7D0AD73A-4809-0F77-BEF5-3A223843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61" y="200102"/>
            <a:ext cx="11045069" cy="64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Sep 20XX</a:t>
            </a:r>
          </a:p>
          <a:p>
            <a:pPr lvl="1"/>
            <a:r>
              <a:rPr lang="en-US" altLang="zh-CN"/>
              <a:t>Synergize scalable </a:t>
            </a:r>
            <a:br>
              <a:rPr lang="en-US" altLang="zh-CN"/>
            </a:br>
            <a:r>
              <a:rPr lang="en-US" altLang="zh-CN"/>
              <a:t>e-commerce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Jan 20XX</a:t>
            </a:r>
          </a:p>
          <a:p>
            <a:pPr lvl="1"/>
            <a:r>
              <a:rPr lang="en-US" altLang="zh-CN"/>
              <a:t>Coordinate e-business applications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May 20XX</a:t>
            </a:r>
          </a:p>
          <a:p>
            <a:pPr lvl="1"/>
            <a:r>
              <a:rPr lang="en-US" altLang="zh-CN"/>
              <a:t>Deploy strategy networks with compelling e-business needs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Nov 20XX</a:t>
            </a:r>
          </a:p>
          <a:p>
            <a:pPr lvl="1"/>
            <a:r>
              <a:rPr lang="en-US" altLang="zh-CN"/>
              <a:t>Disseminate standardized </a:t>
            </a:r>
            <a:br>
              <a:rPr lang="en-US" altLang="zh-CN"/>
            </a:br>
            <a:r>
              <a:rPr lang="en-US" altLang="zh-CN"/>
              <a:t>metrics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Mar 20XX</a:t>
            </a:r>
          </a:p>
          <a:p>
            <a:pPr lvl="1"/>
            <a:r>
              <a:rPr lang="en-US" altLang="zh-CN"/>
              <a:t>Foster holistically superior methodologies</a:t>
            </a:r>
          </a:p>
          <a:p>
            <a:endParaRPr lang="en-US"/>
          </a:p>
        </p:txBody>
      </p:sp>
      <p:pic>
        <p:nvPicPr>
          <p:cNvPr id="8" name="Picture 7" descr="A diagram of a confusion matrix&#10;&#10;AI-generated content may be incorrect.">
            <a:extLst>
              <a:ext uri="{FF2B5EF4-FFF2-40B4-BE49-F238E27FC236}">
                <a16:creationId xmlns:a16="http://schemas.microsoft.com/office/drawing/2014/main" id="{6FD005D6-F66C-9405-474B-D2F6A8EB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" y="4309"/>
            <a:ext cx="12202733" cy="684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 of focus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B2B market </a:t>
            </a:r>
            <a:br>
              <a:rPr lang="en-US"/>
            </a:br>
            <a:r>
              <a:rPr lang="en-US"/>
              <a:t>scenarios​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Develop winning strategies to keep ahead of the competition</a:t>
            </a:r>
          </a:p>
          <a:p>
            <a:r>
              <a:rPr lang="en-US"/>
              <a:t>Capitalize on low-hanging fruit to identify a ballpark value</a:t>
            </a:r>
          </a:p>
          <a:p>
            <a:r>
              <a:rPr lang="en-US"/>
              <a:t>Visualize customer directed convergence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Cloud-based opportunities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D7D6-3293-B4C1-4263-E02BE31B4FF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/>
              <a:t>Iterative approaches to corporate strategy</a:t>
            </a:r>
          </a:p>
          <a:p>
            <a:r>
              <a:rPr lang="en-US"/>
              <a:t>Establish a management framework from the inside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A78422D-0122-1218-F0A5-9EF64D2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C4C2B6-520A-894D-AC24-DF00D0AE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" y="4083"/>
            <a:ext cx="12179905" cy="68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437" y="1064623"/>
            <a:ext cx="4959821" cy="1162762"/>
          </a:xfrm>
        </p:spPr>
        <p:txBody>
          <a:bodyPr/>
          <a:lstStyle/>
          <a:p>
            <a:r>
              <a:rPr lang="en-US" altLang="zh-CN"/>
              <a:t>Summary</a:t>
            </a:r>
            <a:br>
              <a:rPr lang="en-US"/>
            </a:br>
            <a:endParaRPr lang="en-US"/>
          </a:p>
        </p:txBody>
      </p:sp>
      <p:pic>
        <p:nvPicPr>
          <p:cNvPr id="12" name="Picture Placeholder 11" descr="Satellite flying over a city">
            <a:extLst>
              <a:ext uri="{FF2B5EF4-FFF2-40B4-BE49-F238E27FC236}">
                <a16:creationId xmlns:a16="http://schemas.microsoft.com/office/drawing/2014/main" id="{EDD0654D-0EEE-9D11-4D37-133C0B9A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213" r="9213"/>
          <a:stretch/>
        </p:blipFill>
        <p:spPr>
          <a:xfrm>
            <a:off x="0" y="0"/>
            <a:ext cx="4351128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137" y="1948757"/>
            <a:ext cx="5857234" cy="36402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fkGroteskNeue"/>
              </a:rPr>
              <a:t>Built an accurate AQI prediction model for Indian cities using Random Forest Regression.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fkGroteskNeue"/>
              </a:rPr>
              <a:t>Used key environmental features and effective data processing for reliable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fkGroteskNeue"/>
              </a:rPr>
              <a:t>Visualized regional pollution levels with clear, interactive dashboards.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fkGroteskNeue"/>
              </a:rPr>
              <a:t>The project aids public awareness and supports better policy decisions.</a:t>
            </a:r>
          </a:p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D90517-43A3-4BC6-B197-5C7B7D3DBCA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{0C880808-B86D-4F9E-A9C2-2A4183058F27}tf11429527_win32</Template>
  <TotalTime>0</TotalTime>
  <Words>442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ADLaM Display</vt:lpstr>
      <vt:lpstr>Aharoni</vt:lpstr>
      <vt:lpstr>Arial</vt:lpstr>
      <vt:lpstr>Calibri</vt:lpstr>
      <vt:lpstr>Century Gothic</vt:lpstr>
      <vt:lpstr>fkGroteskNeue</vt:lpstr>
      <vt:lpstr>Karla</vt:lpstr>
      <vt:lpstr>Source Sans Pro</vt:lpstr>
      <vt:lpstr>Univers Condensed Light</vt:lpstr>
      <vt:lpstr>Office Theme</vt:lpstr>
      <vt:lpstr>Air Quality Index (AQI) Prediction</vt:lpstr>
      <vt:lpstr>Introduction </vt:lpstr>
      <vt:lpstr>Problem Statement</vt:lpstr>
      <vt:lpstr>Dataset and Features</vt:lpstr>
      <vt:lpstr>Methodology</vt:lpstr>
      <vt:lpstr>PowerPoint Presentation</vt:lpstr>
      <vt:lpstr>Timeline</vt:lpstr>
      <vt:lpstr>Areas of focus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Ayush Raj</dc:creator>
  <cp:lastModifiedBy>Ayush Raj</cp:lastModifiedBy>
  <cp:revision>1</cp:revision>
  <dcterms:created xsi:type="dcterms:W3CDTF">2025-05-27T08:38:46Z</dcterms:created>
  <dcterms:modified xsi:type="dcterms:W3CDTF">2025-05-27T10:02:09Z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