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797675" cy="9926950"/>
  <p:embeddedFontLst>
    <p:embeddedFont>
      <p:font typeface="Gill Sans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j63e7P0uQqYSz2Lehm55wSKH6K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72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GillSans-bold.fntdata"/><Relationship Id="rId25" Type="http://schemas.openxmlformats.org/officeDocument/2006/relationships/font" Target="fonts/GillSans-regular.fntdata"/><Relationship Id="rId27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0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1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1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2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2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3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4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4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5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5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6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6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7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7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8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8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5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6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7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8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9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9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" type="body"/>
          </p:nvPr>
        </p:nvSpPr>
        <p:spPr>
          <a:xfrm>
            <a:off x="457200" y="914400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2" type="body"/>
          </p:nvPr>
        </p:nvSpPr>
        <p:spPr>
          <a:xfrm>
            <a:off x="4632198" y="912114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0" type="dt"/>
          </p:nvPr>
        </p:nvSpPr>
        <p:spPr>
          <a:xfrm>
            <a:off x="6400800" y="4767263"/>
            <a:ext cx="228917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1" type="ftr"/>
          </p:nvPr>
        </p:nvSpPr>
        <p:spPr>
          <a:xfrm>
            <a:off x="2898775" y="4767263"/>
            <a:ext cx="3505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612775" y="4767263"/>
            <a:ext cx="1981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1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1"/>
          <p:cNvSpPr txBox="1"/>
          <p:nvPr>
            <p:ph idx="1" type="body"/>
          </p:nvPr>
        </p:nvSpPr>
        <p:spPr>
          <a:xfrm rot="5400000">
            <a:off x="2730500" y="-1358900"/>
            <a:ext cx="3683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31"/>
          <p:cNvSpPr txBox="1"/>
          <p:nvPr>
            <p:ph idx="10" type="dt"/>
          </p:nvPr>
        </p:nvSpPr>
        <p:spPr>
          <a:xfrm>
            <a:off x="6400800" y="4767263"/>
            <a:ext cx="228917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94" name="Google Shape;94;p31"/>
          <p:cNvSpPr txBox="1"/>
          <p:nvPr>
            <p:ph idx="11" type="ftr"/>
          </p:nvPr>
        </p:nvSpPr>
        <p:spPr>
          <a:xfrm>
            <a:off x="2898775" y="4767263"/>
            <a:ext cx="3505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95" name="Google Shape;95;p31"/>
          <p:cNvSpPr txBox="1"/>
          <p:nvPr>
            <p:ph idx="12" type="sldNum"/>
          </p:nvPr>
        </p:nvSpPr>
        <p:spPr>
          <a:xfrm>
            <a:off x="612775" y="4767263"/>
            <a:ext cx="1981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32"/>
          <p:cNvCxnSpPr/>
          <p:nvPr/>
        </p:nvCxnSpPr>
        <p:spPr>
          <a:xfrm>
            <a:off x="457200" y="4764088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8" name="Google Shape;98;p32"/>
          <p:cNvSpPr/>
          <p:nvPr/>
        </p:nvSpPr>
        <p:spPr>
          <a:xfrm rot="5400000">
            <a:off x="442913" y="4835525"/>
            <a:ext cx="142875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9" name="Google Shape;99;p32"/>
          <p:cNvCxnSpPr/>
          <p:nvPr/>
        </p:nvCxnSpPr>
        <p:spPr>
          <a:xfrm rot="5400000">
            <a:off x="4360863" y="2400300"/>
            <a:ext cx="4389437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0" name="Google Shape;100;p3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02" name="Google Shape;102;p32"/>
          <p:cNvSpPr txBox="1"/>
          <p:nvPr>
            <p:ph idx="10" type="dt"/>
          </p:nvPr>
        </p:nvSpPr>
        <p:spPr>
          <a:xfrm>
            <a:off x="6400800" y="4767263"/>
            <a:ext cx="228917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03" name="Google Shape;103;p32"/>
          <p:cNvSpPr txBox="1"/>
          <p:nvPr>
            <p:ph idx="11" type="ftr"/>
          </p:nvPr>
        </p:nvSpPr>
        <p:spPr>
          <a:xfrm>
            <a:off x="2898775" y="4767263"/>
            <a:ext cx="3505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04" name="Google Shape;104;p32"/>
          <p:cNvSpPr txBox="1"/>
          <p:nvPr>
            <p:ph idx="12" type="sldNum"/>
          </p:nvPr>
        </p:nvSpPr>
        <p:spPr>
          <a:xfrm>
            <a:off x="612775" y="4767263"/>
            <a:ext cx="1981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6400800" y="4767263"/>
            <a:ext cx="228917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2898775" y="4767263"/>
            <a:ext cx="3505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612775" y="4767263"/>
            <a:ext cx="1981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3"/>
          <p:cNvSpPr/>
          <p:nvPr/>
        </p:nvSpPr>
        <p:spPr>
          <a:xfrm>
            <a:off x="904875" y="2735263"/>
            <a:ext cx="7315200" cy="960438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2" name="Google Shape;122;p33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3" name="Google Shape;123;p33"/>
          <p:cNvSpPr/>
          <p:nvPr/>
        </p:nvSpPr>
        <p:spPr>
          <a:xfrm>
            <a:off x="904875" y="2735263"/>
            <a:ext cx="228600" cy="960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4" name="Google Shape;124;p33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5" name="Google Shape;125;p33"/>
          <p:cNvSpPr txBox="1"/>
          <p:nvPr>
            <p:ph type="ctrTitle"/>
          </p:nvPr>
        </p:nvSpPr>
        <p:spPr>
          <a:xfrm>
            <a:off x="1219200" y="2914650"/>
            <a:ext cx="68580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3"/>
          <p:cNvSpPr txBox="1"/>
          <p:nvPr>
            <p:ph idx="1" type="subTitle"/>
          </p:nvPr>
        </p:nvSpPr>
        <p:spPr>
          <a:xfrm>
            <a:off x="1219200" y="3843338"/>
            <a:ext cx="6858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127" name="Google Shape;127;p33"/>
          <p:cNvSpPr txBox="1"/>
          <p:nvPr>
            <p:ph idx="10" type="dt"/>
          </p:nvPr>
        </p:nvSpPr>
        <p:spPr>
          <a:xfrm>
            <a:off x="6400800" y="4765675"/>
            <a:ext cx="22860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28" name="Google Shape;128;p33"/>
          <p:cNvSpPr txBox="1"/>
          <p:nvPr>
            <p:ph idx="11" type="ftr"/>
          </p:nvPr>
        </p:nvSpPr>
        <p:spPr>
          <a:xfrm>
            <a:off x="2898775" y="4765675"/>
            <a:ext cx="3475038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29" name="Google Shape;129;p33"/>
          <p:cNvSpPr txBox="1"/>
          <p:nvPr>
            <p:ph idx="12" type="sldNum"/>
          </p:nvPr>
        </p:nvSpPr>
        <p:spPr>
          <a:xfrm>
            <a:off x="1216025" y="4765675"/>
            <a:ext cx="1219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4"/>
          <p:cNvSpPr/>
          <p:nvPr/>
        </p:nvSpPr>
        <p:spPr>
          <a:xfrm>
            <a:off x="914400" y="2114550"/>
            <a:ext cx="7315200" cy="960438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2" name="Google Shape;132;p34"/>
          <p:cNvSpPr/>
          <p:nvPr/>
        </p:nvSpPr>
        <p:spPr>
          <a:xfrm>
            <a:off x="914400" y="2114550"/>
            <a:ext cx="228600" cy="960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" name="Google Shape;133;p34"/>
          <p:cNvSpPr txBox="1"/>
          <p:nvPr>
            <p:ph type="title"/>
          </p:nvPr>
        </p:nvSpPr>
        <p:spPr>
          <a:xfrm>
            <a:off x="1219200" y="2228850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4"/>
          <p:cNvSpPr txBox="1"/>
          <p:nvPr>
            <p:ph idx="1" type="body"/>
          </p:nvPr>
        </p:nvSpPr>
        <p:spPr>
          <a:xfrm>
            <a:off x="1295400" y="3200400"/>
            <a:ext cx="6781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35" name="Google Shape;135;p34"/>
          <p:cNvSpPr txBox="1"/>
          <p:nvPr>
            <p:ph idx="10" type="dt"/>
          </p:nvPr>
        </p:nvSpPr>
        <p:spPr>
          <a:xfrm>
            <a:off x="6400800" y="4765675"/>
            <a:ext cx="22860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36" name="Google Shape;136;p34"/>
          <p:cNvSpPr txBox="1"/>
          <p:nvPr>
            <p:ph idx="11" type="ftr"/>
          </p:nvPr>
        </p:nvSpPr>
        <p:spPr>
          <a:xfrm>
            <a:off x="2898775" y="4765675"/>
            <a:ext cx="3475038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37" name="Google Shape;137;p34"/>
          <p:cNvSpPr txBox="1"/>
          <p:nvPr>
            <p:ph idx="12" type="sldNum"/>
          </p:nvPr>
        </p:nvSpPr>
        <p:spPr>
          <a:xfrm>
            <a:off x="1069975" y="4765675"/>
            <a:ext cx="15208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5"/>
          <p:cNvSpPr txBox="1"/>
          <p:nvPr>
            <p:ph idx="1" type="body"/>
          </p:nvPr>
        </p:nvSpPr>
        <p:spPr>
          <a:xfrm>
            <a:off x="457200" y="914400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41" name="Google Shape;141;p35"/>
          <p:cNvSpPr txBox="1"/>
          <p:nvPr>
            <p:ph idx="2" type="body"/>
          </p:nvPr>
        </p:nvSpPr>
        <p:spPr>
          <a:xfrm>
            <a:off x="4632198" y="912114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42" name="Google Shape;142;p35"/>
          <p:cNvSpPr txBox="1"/>
          <p:nvPr>
            <p:ph idx="10" type="dt"/>
          </p:nvPr>
        </p:nvSpPr>
        <p:spPr>
          <a:xfrm>
            <a:off x="6400800" y="4767263"/>
            <a:ext cx="228917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43" name="Google Shape;143;p35"/>
          <p:cNvSpPr txBox="1"/>
          <p:nvPr>
            <p:ph idx="11" type="ftr"/>
          </p:nvPr>
        </p:nvSpPr>
        <p:spPr>
          <a:xfrm>
            <a:off x="2898775" y="4767263"/>
            <a:ext cx="3505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44" name="Google Shape;144;p35"/>
          <p:cNvSpPr txBox="1"/>
          <p:nvPr>
            <p:ph idx="12" type="sldNum"/>
          </p:nvPr>
        </p:nvSpPr>
        <p:spPr>
          <a:xfrm>
            <a:off x="612775" y="4767263"/>
            <a:ext cx="1981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6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6"/>
          <p:cNvSpPr txBox="1"/>
          <p:nvPr>
            <p:ph idx="1" type="body"/>
          </p:nvPr>
        </p:nvSpPr>
        <p:spPr>
          <a:xfrm>
            <a:off x="457200" y="964406"/>
            <a:ext cx="4040188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48" name="Google Shape;148;p36"/>
          <p:cNvSpPr txBox="1"/>
          <p:nvPr>
            <p:ph idx="2" type="body"/>
          </p:nvPr>
        </p:nvSpPr>
        <p:spPr>
          <a:xfrm>
            <a:off x="4648201" y="971550"/>
            <a:ext cx="4041775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49" name="Google Shape;149;p36"/>
          <p:cNvSpPr txBox="1"/>
          <p:nvPr>
            <p:ph idx="3" type="body"/>
          </p:nvPr>
        </p:nvSpPr>
        <p:spPr>
          <a:xfrm>
            <a:off x="457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50" name="Google Shape;150;p36"/>
          <p:cNvSpPr txBox="1"/>
          <p:nvPr>
            <p:ph idx="4" type="body"/>
          </p:nvPr>
        </p:nvSpPr>
        <p:spPr>
          <a:xfrm>
            <a:off x="4648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51" name="Google Shape;151;p36"/>
          <p:cNvSpPr txBox="1"/>
          <p:nvPr>
            <p:ph idx="10" type="dt"/>
          </p:nvPr>
        </p:nvSpPr>
        <p:spPr>
          <a:xfrm>
            <a:off x="6400800" y="4767263"/>
            <a:ext cx="228917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52" name="Google Shape;152;p36"/>
          <p:cNvSpPr txBox="1"/>
          <p:nvPr>
            <p:ph idx="11" type="ftr"/>
          </p:nvPr>
        </p:nvSpPr>
        <p:spPr>
          <a:xfrm>
            <a:off x="2898775" y="4767263"/>
            <a:ext cx="3505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53" name="Google Shape;153;p36"/>
          <p:cNvSpPr txBox="1"/>
          <p:nvPr>
            <p:ph idx="12" type="sldNum"/>
          </p:nvPr>
        </p:nvSpPr>
        <p:spPr>
          <a:xfrm>
            <a:off x="612775" y="4767263"/>
            <a:ext cx="1981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7"/>
          <p:cNvSpPr/>
          <p:nvPr/>
        </p:nvSpPr>
        <p:spPr>
          <a:xfrm rot="5400000">
            <a:off x="442913" y="4835525"/>
            <a:ext cx="142875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6" name="Google Shape;156;p37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7"/>
          <p:cNvSpPr txBox="1"/>
          <p:nvPr>
            <p:ph idx="10" type="dt"/>
          </p:nvPr>
        </p:nvSpPr>
        <p:spPr>
          <a:xfrm>
            <a:off x="6400800" y="4767263"/>
            <a:ext cx="228917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58" name="Google Shape;158;p37"/>
          <p:cNvSpPr txBox="1"/>
          <p:nvPr>
            <p:ph idx="11" type="ftr"/>
          </p:nvPr>
        </p:nvSpPr>
        <p:spPr>
          <a:xfrm>
            <a:off x="2898775" y="4767263"/>
            <a:ext cx="3505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59" name="Google Shape;159;p37"/>
          <p:cNvSpPr txBox="1"/>
          <p:nvPr>
            <p:ph idx="12" type="sldNum"/>
          </p:nvPr>
        </p:nvSpPr>
        <p:spPr>
          <a:xfrm>
            <a:off x="612775" y="4767263"/>
            <a:ext cx="1981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Google Shape;161;p38"/>
          <p:cNvCxnSpPr/>
          <p:nvPr/>
        </p:nvCxnSpPr>
        <p:spPr>
          <a:xfrm>
            <a:off x="457200" y="4764088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62" name="Google Shape;162;p38"/>
          <p:cNvSpPr/>
          <p:nvPr/>
        </p:nvSpPr>
        <p:spPr>
          <a:xfrm rot="5400000">
            <a:off x="442913" y="4835525"/>
            <a:ext cx="142875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3" name="Google Shape;163;p38"/>
          <p:cNvSpPr txBox="1"/>
          <p:nvPr>
            <p:ph idx="10" type="dt"/>
          </p:nvPr>
        </p:nvSpPr>
        <p:spPr>
          <a:xfrm>
            <a:off x="6400800" y="4767263"/>
            <a:ext cx="228917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64" name="Google Shape;164;p38"/>
          <p:cNvSpPr txBox="1"/>
          <p:nvPr>
            <p:ph idx="11" type="ftr"/>
          </p:nvPr>
        </p:nvSpPr>
        <p:spPr>
          <a:xfrm>
            <a:off x="2898775" y="4767263"/>
            <a:ext cx="3505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65" name="Google Shape;165;p38"/>
          <p:cNvSpPr txBox="1"/>
          <p:nvPr>
            <p:ph idx="12" type="sldNum"/>
          </p:nvPr>
        </p:nvSpPr>
        <p:spPr>
          <a:xfrm>
            <a:off x="612775" y="4767263"/>
            <a:ext cx="1981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39"/>
          <p:cNvCxnSpPr/>
          <p:nvPr/>
        </p:nvCxnSpPr>
        <p:spPr>
          <a:xfrm>
            <a:off x="457200" y="4764088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8" name="Google Shape;168;p39"/>
          <p:cNvCxnSpPr/>
          <p:nvPr/>
        </p:nvCxnSpPr>
        <p:spPr>
          <a:xfrm rot="5400000">
            <a:off x="3914775" y="2492375"/>
            <a:ext cx="4525963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69" name="Google Shape;169;p39"/>
          <p:cNvSpPr/>
          <p:nvPr/>
        </p:nvSpPr>
        <p:spPr>
          <a:xfrm rot="5400000">
            <a:off x="442913" y="4835525"/>
            <a:ext cx="142875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39"/>
          <p:cNvSpPr txBox="1"/>
          <p:nvPr>
            <p:ph type="title"/>
          </p:nvPr>
        </p:nvSpPr>
        <p:spPr>
          <a:xfrm>
            <a:off x="6324600" y="228600"/>
            <a:ext cx="25146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9"/>
          <p:cNvSpPr txBox="1"/>
          <p:nvPr>
            <p:ph idx="1" type="body"/>
          </p:nvPr>
        </p:nvSpPr>
        <p:spPr>
          <a:xfrm>
            <a:off x="6324600" y="914401"/>
            <a:ext cx="2514600" cy="3632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72" name="Google Shape;172;p39"/>
          <p:cNvSpPr txBox="1"/>
          <p:nvPr>
            <p:ph idx="2" type="body"/>
          </p:nvPr>
        </p:nvSpPr>
        <p:spPr>
          <a:xfrm>
            <a:off x="304800" y="228600"/>
            <a:ext cx="5715000" cy="428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73" name="Google Shape;173;p39"/>
          <p:cNvSpPr txBox="1"/>
          <p:nvPr>
            <p:ph idx="10" type="dt"/>
          </p:nvPr>
        </p:nvSpPr>
        <p:spPr>
          <a:xfrm>
            <a:off x="6400800" y="4767263"/>
            <a:ext cx="228917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74" name="Google Shape;174;p39"/>
          <p:cNvSpPr txBox="1"/>
          <p:nvPr>
            <p:ph idx="11" type="ftr"/>
          </p:nvPr>
        </p:nvSpPr>
        <p:spPr>
          <a:xfrm>
            <a:off x="2898775" y="4767263"/>
            <a:ext cx="3505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75" name="Google Shape;175;p39"/>
          <p:cNvSpPr txBox="1"/>
          <p:nvPr>
            <p:ph idx="12" type="sldNum"/>
          </p:nvPr>
        </p:nvSpPr>
        <p:spPr>
          <a:xfrm>
            <a:off x="612775" y="4767263"/>
            <a:ext cx="1981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0" type="dt"/>
          </p:nvPr>
        </p:nvSpPr>
        <p:spPr>
          <a:xfrm>
            <a:off x="6400800" y="4767263"/>
            <a:ext cx="228917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1" type="ftr"/>
          </p:nvPr>
        </p:nvSpPr>
        <p:spPr>
          <a:xfrm>
            <a:off x="2898775" y="4767263"/>
            <a:ext cx="3505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2" type="sldNum"/>
          </p:nvPr>
        </p:nvSpPr>
        <p:spPr>
          <a:xfrm>
            <a:off x="612775" y="4767263"/>
            <a:ext cx="1981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Google Shape;177;p40"/>
          <p:cNvCxnSpPr/>
          <p:nvPr/>
        </p:nvCxnSpPr>
        <p:spPr>
          <a:xfrm>
            <a:off x="457200" y="4764088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8" name="Google Shape;178;p40"/>
          <p:cNvSpPr/>
          <p:nvPr/>
        </p:nvSpPr>
        <p:spPr>
          <a:xfrm rot="5400000">
            <a:off x="442913" y="4835525"/>
            <a:ext cx="142875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9" name="Google Shape;179;p40"/>
          <p:cNvSpPr/>
          <p:nvPr/>
        </p:nvSpPr>
        <p:spPr>
          <a:xfrm>
            <a:off x="457200" y="376238"/>
            <a:ext cx="182563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40"/>
          <p:cNvSpPr txBox="1"/>
          <p:nvPr>
            <p:ph type="title"/>
          </p:nvPr>
        </p:nvSpPr>
        <p:spPr>
          <a:xfrm>
            <a:off x="457200" y="375642"/>
            <a:ext cx="8229600" cy="50601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0"/>
          <p:cNvSpPr/>
          <p:nvPr>
            <p:ph idx="2" type="pic"/>
          </p:nvPr>
        </p:nvSpPr>
        <p:spPr>
          <a:xfrm>
            <a:off x="457200" y="1428750"/>
            <a:ext cx="8229600" cy="3202686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182" name="Google Shape;182;p40"/>
          <p:cNvSpPr txBox="1"/>
          <p:nvPr>
            <p:ph idx="1" type="body"/>
          </p:nvPr>
        </p:nvSpPr>
        <p:spPr>
          <a:xfrm>
            <a:off x="457200" y="914400"/>
            <a:ext cx="82296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83" name="Google Shape;183;p40"/>
          <p:cNvSpPr txBox="1"/>
          <p:nvPr>
            <p:ph idx="10" type="dt"/>
          </p:nvPr>
        </p:nvSpPr>
        <p:spPr>
          <a:xfrm>
            <a:off x="6400800" y="4767263"/>
            <a:ext cx="228917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84" name="Google Shape;184;p40"/>
          <p:cNvSpPr txBox="1"/>
          <p:nvPr>
            <p:ph idx="11" type="ftr"/>
          </p:nvPr>
        </p:nvSpPr>
        <p:spPr>
          <a:xfrm>
            <a:off x="2898775" y="4767263"/>
            <a:ext cx="3505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85" name="Google Shape;185;p40"/>
          <p:cNvSpPr txBox="1"/>
          <p:nvPr>
            <p:ph idx="12" type="sldNum"/>
          </p:nvPr>
        </p:nvSpPr>
        <p:spPr>
          <a:xfrm>
            <a:off x="612775" y="4767263"/>
            <a:ext cx="1981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1"/>
          <p:cNvSpPr txBox="1"/>
          <p:nvPr>
            <p:ph idx="1" type="body"/>
          </p:nvPr>
        </p:nvSpPr>
        <p:spPr>
          <a:xfrm rot="5400000">
            <a:off x="2730500" y="-1358900"/>
            <a:ext cx="3683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89" name="Google Shape;189;p41"/>
          <p:cNvSpPr txBox="1"/>
          <p:nvPr>
            <p:ph idx="10" type="dt"/>
          </p:nvPr>
        </p:nvSpPr>
        <p:spPr>
          <a:xfrm>
            <a:off x="6400800" y="4767263"/>
            <a:ext cx="228917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90" name="Google Shape;190;p41"/>
          <p:cNvSpPr txBox="1"/>
          <p:nvPr>
            <p:ph idx="11" type="ftr"/>
          </p:nvPr>
        </p:nvSpPr>
        <p:spPr>
          <a:xfrm>
            <a:off x="2898775" y="4767263"/>
            <a:ext cx="3505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91" name="Google Shape;191;p41"/>
          <p:cNvSpPr txBox="1"/>
          <p:nvPr>
            <p:ph idx="12" type="sldNum"/>
          </p:nvPr>
        </p:nvSpPr>
        <p:spPr>
          <a:xfrm>
            <a:off x="612775" y="4767263"/>
            <a:ext cx="1981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Google Shape;193;p42"/>
          <p:cNvCxnSpPr/>
          <p:nvPr/>
        </p:nvCxnSpPr>
        <p:spPr>
          <a:xfrm>
            <a:off x="457200" y="4764088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4" name="Google Shape;194;p42"/>
          <p:cNvSpPr/>
          <p:nvPr/>
        </p:nvSpPr>
        <p:spPr>
          <a:xfrm rot="5400000">
            <a:off x="442913" y="4835525"/>
            <a:ext cx="142875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5" name="Google Shape;195;p42"/>
          <p:cNvCxnSpPr/>
          <p:nvPr/>
        </p:nvCxnSpPr>
        <p:spPr>
          <a:xfrm rot="5400000">
            <a:off x="4360863" y="2400300"/>
            <a:ext cx="4389437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6" name="Google Shape;196;p4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4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98" name="Google Shape;198;p42"/>
          <p:cNvSpPr txBox="1"/>
          <p:nvPr>
            <p:ph idx="10" type="dt"/>
          </p:nvPr>
        </p:nvSpPr>
        <p:spPr>
          <a:xfrm>
            <a:off x="6400800" y="4767263"/>
            <a:ext cx="228917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99" name="Google Shape;199;p42"/>
          <p:cNvSpPr txBox="1"/>
          <p:nvPr>
            <p:ph idx="11" type="ftr"/>
          </p:nvPr>
        </p:nvSpPr>
        <p:spPr>
          <a:xfrm>
            <a:off x="2898775" y="4767263"/>
            <a:ext cx="3505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00" name="Google Shape;200;p42"/>
          <p:cNvSpPr txBox="1"/>
          <p:nvPr>
            <p:ph idx="12" type="sldNum"/>
          </p:nvPr>
        </p:nvSpPr>
        <p:spPr>
          <a:xfrm>
            <a:off x="612775" y="4767263"/>
            <a:ext cx="1981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/>
          <p:nvPr/>
        </p:nvSpPr>
        <p:spPr>
          <a:xfrm rot="5400000">
            <a:off x="442913" y="4835525"/>
            <a:ext cx="142875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Google Shape;33;p24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0" type="dt"/>
          </p:nvPr>
        </p:nvSpPr>
        <p:spPr>
          <a:xfrm>
            <a:off x="6400800" y="4767263"/>
            <a:ext cx="228917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1" type="ftr"/>
          </p:nvPr>
        </p:nvSpPr>
        <p:spPr>
          <a:xfrm>
            <a:off x="2898775" y="4767263"/>
            <a:ext cx="3505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2" type="sldNum"/>
          </p:nvPr>
        </p:nvSpPr>
        <p:spPr>
          <a:xfrm>
            <a:off x="612775" y="4767263"/>
            <a:ext cx="1981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/>
          <p:nvPr/>
        </p:nvSpPr>
        <p:spPr>
          <a:xfrm>
            <a:off x="904875" y="2735263"/>
            <a:ext cx="7315200" cy="960438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25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" name="Google Shape;40;p25"/>
          <p:cNvSpPr/>
          <p:nvPr/>
        </p:nvSpPr>
        <p:spPr>
          <a:xfrm>
            <a:off x="904875" y="2735263"/>
            <a:ext cx="228600" cy="960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" name="Google Shape;41;p25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" name="Google Shape;42;p25"/>
          <p:cNvSpPr txBox="1"/>
          <p:nvPr>
            <p:ph type="ctrTitle"/>
          </p:nvPr>
        </p:nvSpPr>
        <p:spPr>
          <a:xfrm>
            <a:off x="1219200" y="2914650"/>
            <a:ext cx="68580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" type="subTitle"/>
          </p:nvPr>
        </p:nvSpPr>
        <p:spPr>
          <a:xfrm>
            <a:off x="1219200" y="3843338"/>
            <a:ext cx="6858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0" type="dt"/>
          </p:nvPr>
        </p:nvSpPr>
        <p:spPr>
          <a:xfrm>
            <a:off x="6400800" y="4765675"/>
            <a:ext cx="22860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1" type="ftr"/>
          </p:nvPr>
        </p:nvSpPr>
        <p:spPr>
          <a:xfrm>
            <a:off x="2898775" y="4765675"/>
            <a:ext cx="3475038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2" type="sldNum"/>
          </p:nvPr>
        </p:nvSpPr>
        <p:spPr>
          <a:xfrm>
            <a:off x="1216025" y="4765675"/>
            <a:ext cx="1219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6"/>
          <p:cNvSpPr/>
          <p:nvPr/>
        </p:nvSpPr>
        <p:spPr>
          <a:xfrm>
            <a:off x="914400" y="2114550"/>
            <a:ext cx="7315200" cy="960438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" name="Google Shape;49;p26"/>
          <p:cNvSpPr/>
          <p:nvPr/>
        </p:nvSpPr>
        <p:spPr>
          <a:xfrm>
            <a:off x="914400" y="2114550"/>
            <a:ext cx="228600" cy="960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" name="Google Shape;50;p26"/>
          <p:cNvSpPr txBox="1"/>
          <p:nvPr>
            <p:ph type="title"/>
          </p:nvPr>
        </p:nvSpPr>
        <p:spPr>
          <a:xfrm>
            <a:off x="1219200" y="2228850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" type="body"/>
          </p:nvPr>
        </p:nvSpPr>
        <p:spPr>
          <a:xfrm>
            <a:off x="1295400" y="3200400"/>
            <a:ext cx="6781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0" type="dt"/>
          </p:nvPr>
        </p:nvSpPr>
        <p:spPr>
          <a:xfrm>
            <a:off x="6400800" y="4765675"/>
            <a:ext cx="22860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1" type="ftr"/>
          </p:nvPr>
        </p:nvSpPr>
        <p:spPr>
          <a:xfrm>
            <a:off x="2898775" y="4765675"/>
            <a:ext cx="3475038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2" type="sldNum"/>
          </p:nvPr>
        </p:nvSpPr>
        <p:spPr>
          <a:xfrm>
            <a:off x="1069975" y="4765675"/>
            <a:ext cx="15208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7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" type="body"/>
          </p:nvPr>
        </p:nvSpPr>
        <p:spPr>
          <a:xfrm>
            <a:off x="457200" y="964406"/>
            <a:ext cx="4040188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2" type="body"/>
          </p:nvPr>
        </p:nvSpPr>
        <p:spPr>
          <a:xfrm>
            <a:off x="4648201" y="971550"/>
            <a:ext cx="4041775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3" type="body"/>
          </p:nvPr>
        </p:nvSpPr>
        <p:spPr>
          <a:xfrm>
            <a:off x="457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4" type="body"/>
          </p:nvPr>
        </p:nvSpPr>
        <p:spPr>
          <a:xfrm>
            <a:off x="4648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10" type="dt"/>
          </p:nvPr>
        </p:nvSpPr>
        <p:spPr>
          <a:xfrm>
            <a:off x="6400800" y="4767263"/>
            <a:ext cx="228917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11" type="ftr"/>
          </p:nvPr>
        </p:nvSpPr>
        <p:spPr>
          <a:xfrm>
            <a:off x="2898775" y="4767263"/>
            <a:ext cx="3505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2" type="sldNum"/>
          </p:nvPr>
        </p:nvSpPr>
        <p:spPr>
          <a:xfrm>
            <a:off x="612775" y="4767263"/>
            <a:ext cx="1981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28"/>
          <p:cNvCxnSpPr/>
          <p:nvPr/>
        </p:nvCxnSpPr>
        <p:spPr>
          <a:xfrm>
            <a:off x="457200" y="4764088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6" name="Google Shape;66;p28"/>
          <p:cNvSpPr/>
          <p:nvPr/>
        </p:nvSpPr>
        <p:spPr>
          <a:xfrm rot="5400000">
            <a:off x="442913" y="4835525"/>
            <a:ext cx="142875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p28"/>
          <p:cNvSpPr txBox="1"/>
          <p:nvPr>
            <p:ph idx="10" type="dt"/>
          </p:nvPr>
        </p:nvSpPr>
        <p:spPr>
          <a:xfrm>
            <a:off x="6400800" y="4767263"/>
            <a:ext cx="228917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idx="11" type="ftr"/>
          </p:nvPr>
        </p:nvSpPr>
        <p:spPr>
          <a:xfrm>
            <a:off x="2898775" y="4767263"/>
            <a:ext cx="3505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12" type="sldNum"/>
          </p:nvPr>
        </p:nvSpPr>
        <p:spPr>
          <a:xfrm>
            <a:off x="612775" y="4767263"/>
            <a:ext cx="1981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29"/>
          <p:cNvCxnSpPr/>
          <p:nvPr/>
        </p:nvCxnSpPr>
        <p:spPr>
          <a:xfrm>
            <a:off x="457200" y="4764088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2" name="Google Shape;72;p29"/>
          <p:cNvCxnSpPr/>
          <p:nvPr/>
        </p:nvCxnSpPr>
        <p:spPr>
          <a:xfrm rot="5400000">
            <a:off x="3914775" y="2492375"/>
            <a:ext cx="4525963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3" name="Google Shape;73;p29"/>
          <p:cNvSpPr/>
          <p:nvPr/>
        </p:nvSpPr>
        <p:spPr>
          <a:xfrm rot="5400000">
            <a:off x="442913" y="4835525"/>
            <a:ext cx="142875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p29"/>
          <p:cNvSpPr txBox="1"/>
          <p:nvPr>
            <p:ph type="title"/>
          </p:nvPr>
        </p:nvSpPr>
        <p:spPr>
          <a:xfrm>
            <a:off x="6324600" y="228600"/>
            <a:ext cx="25146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" type="body"/>
          </p:nvPr>
        </p:nvSpPr>
        <p:spPr>
          <a:xfrm>
            <a:off x="6324600" y="914401"/>
            <a:ext cx="2514600" cy="3632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2" type="body"/>
          </p:nvPr>
        </p:nvSpPr>
        <p:spPr>
          <a:xfrm>
            <a:off x="304800" y="228600"/>
            <a:ext cx="5715000" cy="428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0" type="dt"/>
          </p:nvPr>
        </p:nvSpPr>
        <p:spPr>
          <a:xfrm>
            <a:off x="6400800" y="4767263"/>
            <a:ext cx="228917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2898775" y="4767263"/>
            <a:ext cx="3505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612775" y="4767263"/>
            <a:ext cx="1981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30"/>
          <p:cNvCxnSpPr/>
          <p:nvPr/>
        </p:nvCxnSpPr>
        <p:spPr>
          <a:xfrm>
            <a:off x="457200" y="4764088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2" name="Google Shape;82;p30"/>
          <p:cNvSpPr/>
          <p:nvPr/>
        </p:nvSpPr>
        <p:spPr>
          <a:xfrm rot="5400000">
            <a:off x="442913" y="4835525"/>
            <a:ext cx="142875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" name="Google Shape;83;p30"/>
          <p:cNvSpPr/>
          <p:nvPr/>
        </p:nvSpPr>
        <p:spPr>
          <a:xfrm>
            <a:off x="457200" y="376238"/>
            <a:ext cx="182563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30"/>
          <p:cNvSpPr txBox="1"/>
          <p:nvPr>
            <p:ph type="title"/>
          </p:nvPr>
        </p:nvSpPr>
        <p:spPr>
          <a:xfrm>
            <a:off x="457200" y="375642"/>
            <a:ext cx="8229600" cy="50601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0"/>
          <p:cNvSpPr/>
          <p:nvPr>
            <p:ph idx="2" type="pic"/>
          </p:nvPr>
        </p:nvSpPr>
        <p:spPr>
          <a:xfrm>
            <a:off x="457200" y="1428750"/>
            <a:ext cx="8229600" cy="3202686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86" name="Google Shape;86;p30"/>
          <p:cNvSpPr txBox="1"/>
          <p:nvPr>
            <p:ph idx="1" type="body"/>
          </p:nvPr>
        </p:nvSpPr>
        <p:spPr>
          <a:xfrm>
            <a:off x="457200" y="914400"/>
            <a:ext cx="82296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7" name="Google Shape;87;p30"/>
          <p:cNvSpPr txBox="1"/>
          <p:nvPr>
            <p:ph idx="10" type="dt"/>
          </p:nvPr>
        </p:nvSpPr>
        <p:spPr>
          <a:xfrm>
            <a:off x="6400800" y="4767263"/>
            <a:ext cx="228917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88" name="Google Shape;88;p30"/>
          <p:cNvSpPr txBox="1"/>
          <p:nvPr>
            <p:ph idx="11" type="ftr"/>
          </p:nvPr>
        </p:nvSpPr>
        <p:spPr>
          <a:xfrm>
            <a:off x="2898775" y="4767263"/>
            <a:ext cx="3505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89" name="Google Shape;89;p30"/>
          <p:cNvSpPr txBox="1"/>
          <p:nvPr>
            <p:ph idx="12" type="sldNum"/>
          </p:nvPr>
        </p:nvSpPr>
        <p:spPr>
          <a:xfrm>
            <a:off x="612775" y="4767263"/>
            <a:ext cx="1981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457200" y="914400"/>
            <a:ext cx="8229600" cy="36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6400800" y="4767263"/>
            <a:ext cx="228917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2898775" y="4767263"/>
            <a:ext cx="3505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612775" y="4767263"/>
            <a:ext cx="1981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9"/>
          <p:cNvCxnSpPr/>
          <p:nvPr/>
        </p:nvCxnSpPr>
        <p:spPr>
          <a:xfrm>
            <a:off x="457200" y="4764088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" name="Google Shape;16;p19"/>
          <p:cNvCxnSpPr/>
          <p:nvPr/>
        </p:nvCxnSpPr>
        <p:spPr>
          <a:xfrm>
            <a:off x="457200" y="85725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" name="Google Shape;17;p19"/>
          <p:cNvSpPr/>
          <p:nvPr/>
        </p:nvSpPr>
        <p:spPr>
          <a:xfrm rot="5400000">
            <a:off x="442913" y="4835525"/>
            <a:ext cx="142875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457200" y="914400"/>
            <a:ext cx="8229600" cy="36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10" type="dt"/>
          </p:nvPr>
        </p:nvSpPr>
        <p:spPr>
          <a:xfrm>
            <a:off x="6400800" y="4767263"/>
            <a:ext cx="228917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1" type="ftr"/>
          </p:nvPr>
        </p:nvSpPr>
        <p:spPr>
          <a:xfrm>
            <a:off x="2898775" y="4767263"/>
            <a:ext cx="3505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612775" y="4767263"/>
            <a:ext cx="1981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1" name="Google Shape;111;p22"/>
          <p:cNvCxnSpPr/>
          <p:nvPr/>
        </p:nvCxnSpPr>
        <p:spPr>
          <a:xfrm>
            <a:off x="457200" y="4764088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2" name="Google Shape;112;p22"/>
          <p:cNvCxnSpPr/>
          <p:nvPr/>
        </p:nvCxnSpPr>
        <p:spPr>
          <a:xfrm>
            <a:off x="457200" y="85725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3" name="Google Shape;113;p22"/>
          <p:cNvSpPr/>
          <p:nvPr/>
        </p:nvSpPr>
        <p:spPr>
          <a:xfrm rot="5400000">
            <a:off x="442913" y="4835525"/>
            <a:ext cx="142875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1.jpg"/><Relationship Id="rId5" Type="http://schemas.openxmlformats.org/officeDocument/2006/relationships/image" Target="../media/image8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1.jpg"/><Relationship Id="rId5" Type="http://schemas.openxmlformats.org/officeDocument/2006/relationships/image" Target="../media/image17.png"/><Relationship Id="rId6" Type="http://schemas.openxmlformats.org/officeDocument/2006/relationships/image" Target="../media/image16.png"/><Relationship Id="rId7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1.jp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1.jp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"/>
          <p:cNvSpPr txBox="1"/>
          <p:nvPr>
            <p:ph type="title"/>
          </p:nvPr>
        </p:nvSpPr>
        <p:spPr>
          <a:xfrm>
            <a:off x="0" y="0"/>
            <a:ext cx="9144000" cy="1052513"/>
          </a:xfrm>
          <a:prstGeom prst="rect">
            <a:avLst/>
          </a:prstGeom>
          <a:solidFill>
            <a:srgbClr val="FDEFC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AGB1211 – DESIGN THINKING</a:t>
            </a:r>
            <a:b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1"/>
          <p:cNvSpPr txBox="1"/>
          <p:nvPr/>
        </p:nvSpPr>
        <p:spPr>
          <a:xfrm>
            <a:off x="635" y="574675"/>
            <a:ext cx="9143365" cy="41071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Artificial Intelligence and Data Science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Year: 2024 – 2025 (Odd Semester)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					: II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Semester				: III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					: A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					: 05/12/24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                                                                          </a:t>
            </a:r>
            <a:endParaRPr b="0" i="0" sz="1600" u="none" cap="none" strike="noStrik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ABDUL RAHEEM F														</a:t>
            </a:r>
            <a:endParaRPr b="0" i="0" sz="1600" u="none" cap="none" strike="noStrik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ABI VARSAN P													</a:t>
            </a:r>
            <a:endParaRPr b="0" i="0" sz="1600" u="none" cap="none" strike="noStrik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AATHIL AHAMED H</a:t>
            </a:r>
            <a:endParaRPr b="1" i="0" sz="1600" u="none" cap="none" strike="noStrik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AARYA A												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1"/>
          <p:cNvSpPr txBox="1"/>
          <p:nvPr>
            <p:ph idx="12" type="sldNum"/>
          </p:nvPr>
        </p:nvSpPr>
        <p:spPr>
          <a:xfrm>
            <a:off x="612775" y="4767263"/>
            <a:ext cx="1981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8" name="Google Shape;208;p1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AGB1211 – 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THINKING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" name="Google Shape;20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0"/>
          <p:cNvSpPr txBox="1"/>
          <p:nvPr>
            <p:ph type="title"/>
          </p:nvPr>
        </p:nvSpPr>
        <p:spPr>
          <a:xfrm>
            <a:off x="457200" y="111125"/>
            <a:ext cx="8229600" cy="742950"/>
          </a:xfrm>
          <a:prstGeom prst="rect">
            <a:avLst/>
          </a:prstGeom>
          <a:solidFill>
            <a:srgbClr val="FDEFC8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Modules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10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AGB1211 – </a:t>
            </a: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THINKING</a:t>
            </a:r>
            <a:endParaRPr b="0" i="0" sz="12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10"/>
          <p:cNvSpPr txBox="1"/>
          <p:nvPr>
            <p:ph idx="12" type="sldNum"/>
          </p:nvPr>
        </p:nvSpPr>
        <p:spPr>
          <a:xfrm>
            <a:off x="612775" y="4767263"/>
            <a:ext cx="1981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400" u="non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0" name="Google Shape;330;p10"/>
          <p:cNvSpPr txBox="1"/>
          <p:nvPr>
            <p:ph idx="1" type="body"/>
          </p:nvPr>
        </p:nvSpPr>
        <p:spPr>
          <a:xfrm>
            <a:off x="457200" y="914400"/>
            <a:ext cx="8229600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Bookman Old Style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Login Module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Bookman Old Style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Parent Module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Bookman Old Style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Driver Module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Bookman Old Style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Student Module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1" name="Google Shape;33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/>
          <p:nvPr>
            <p:ph type="title"/>
          </p:nvPr>
        </p:nvSpPr>
        <p:spPr>
          <a:xfrm>
            <a:off x="457200" y="92075"/>
            <a:ext cx="8229600" cy="742950"/>
          </a:xfrm>
          <a:prstGeom prst="rect">
            <a:avLst/>
          </a:prstGeom>
          <a:solidFill>
            <a:srgbClr val="FDEFC8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1 Description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11"/>
          <p:cNvSpPr txBox="1"/>
          <p:nvPr>
            <p:ph idx="12" type="sldNum"/>
          </p:nvPr>
        </p:nvSpPr>
        <p:spPr>
          <a:xfrm>
            <a:off x="612775" y="4767263"/>
            <a:ext cx="1981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400" u="non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9" name="Google Shape;339;p11"/>
          <p:cNvSpPr txBox="1"/>
          <p:nvPr>
            <p:ph idx="1" type="body"/>
          </p:nvPr>
        </p:nvSpPr>
        <p:spPr>
          <a:xfrm>
            <a:off x="457200" y="914400"/>
            <a:ext cx="8229600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 1) Login System Module :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The Login System is the gateway to the app, ensuring secure and role-based access for parents, drivers, and school administrators. Each user logs in with unique credentials, and the system verifies their role to grant access to relevant features. It provides a simple, secure way to protect data while offering personalized experiences for different users.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11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AGB1211 – </a:t>
            </a: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THINKING</a:t>
            </a:r>
            <a:endParaRPr b="0" i="0" sz="12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1" name="Google Shape;34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"/>
          <p:cNvSpPr txBox="1"/>
          <p:nvPr>
            <p:ph type="title"/>
          </p:nvPr>
        </p:nvSpPr>
        <p:spPr>
          <a:xfrm>
            <a:off x="457200" y="92075"/>
            <a:ext cx="8229600" cy="742950"/>
          </a:xfrm>
          <a:prstGeom prst="rect">
            <a:avLst/>
          </a:prstGeom>
          <a:solidFill>
            <a:srgbClr val="FDEFC8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2 Description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12"/>
          <p:cNvSpPr txBox="1"/>
          <p:nvPr>
            <p:ph idx="12" type="sldNum"/>
          </p:nvPr>
        </p:nvSpPr>
        <p:spPr>
          <a:xfrm>
            <a:off x="612775" y="4767263"/>
            <a:ext cx="1981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400" u="non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9" name="Google Shape;349;p12"/>
          <p:cNvSpPr txBox="1"/>
          <p:nvPr>
            <p:ph idx="1" type="body"/>
          </p:nvPr>
        </p:nvSpPr>
        <p:spPr>
          <a:xfrm>
            <a:off x="457200" y="914400"/>
            <a:ext cx="8229600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2) Parent Module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Features:  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⮚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Real-Time Tracking: View the bus location on a live map to know the current status  and   estimated arrival time. 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Notifications:  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⮚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Alerts for bus arrival at the pick-up/drop-off point. 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⮚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Notifications for delays or emergencies. 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Communication: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A chat or call feature to connect with the bus driver or school administration. 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Purpose: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Provides parents peace of mind through constant updates on their child's safety and location. 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12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AGB1211 – </a:t>
            </a: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THINKING</a:t>
            </a:r>
            <a:endParaRPr b="0" i="0" sz="12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1" name="Google Shape;3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3"/>
          <p:cNvSpPr txBox="1"/>
          <p:nvPr>
            <p:ph type="title"/>
          </p:nvPr>
        </p:nvSpPr>
        <p:spPr>
          <a:xfrm>
            <a:off x="457200" y="92075"/>
            <a:ext cx="8229600" cy="742950"/>
          </a:xfrm>
          <a:prstGeom prst="rect">
            <a:avLst/>
          </a:prstGeom>
          <a:solidFill>
            <a:srgbClr val="FDEFC8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3 Description 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13"/>
          <p:cNvSpPr txBox="1"/>
          <p:nvPr>
            <p:ph idx="12" type="sldNum"/>
          </p:nvPr>
        </p:nvSpPr>
        <p:spPr>
          <a:xfrm>
            <a:off x="612775" y="4767263"/>
            <a:ext cx="1981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400" u="non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9" name="Google Shape;359;p13"/>
          <p:cNvSpPr txBox="1"/>
          <p:nvPr>
            <p:ph idx="1" type="body"/>
          </p:nvPr>
        </p:nvSpPr>
        <p:spPr>
          <a:xfrm>
            <a:off x="457200" y="914400"/>
            <a:ext cx="8229600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3) Driver Module: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</a:pPr>
            <a:r>
              <a:rPr b="1" lang="en-US" sz="1600"/>
              <a:t> </a:t>
            </a: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Features: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⮚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Attendance Tracking: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⮚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Manual checklist for student boarding/deboarding. 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 Instant Notifications: 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⮚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Notify parents about delays, emergencies, or route changes.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⮚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Update admin about any issues on the route. 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13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AGB1211 – </a:t>
            </a: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THINKING</a:t>
            </a:r>
            <a:endParaRPr b="0" i="0" sz="12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1" name="Google Shape;3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4"/>
          <p:cNvSpPr txBox="1"/>
          <p:nvPr>
            <p:ph type="title"/>
          </p:nvPr>
        </p:nvSpPr>
        <p:spPr>
          <a:xfrm>
            <a:off x="457200" y="92075"/>
            <a:ext cx="8229600" cy="742950"/>
          </a:xfrm>
          <a:prstGeom prst="rect">
            <a:avLst/>
          </a:prstGeom>
          <a:solidFill>
            <a:srgbClr val="FDEFC8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4 Description (Cont..)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14"/>
          <p:cNvSpPr txBox="1"/>
          <p:nvPr>
            <p:ph idx="12" type="sldNum"/>
          </p:nvPr>
        </p:nvSpPr>
        <p:spPr>
          <a:xfrm>
            <a:off x="612775" y="4767263"/>
            <a:ext cx="1981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400" u="non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9" name="Google Shape;369;p14"/>
          <p:cNvSpPr txBox="1"/>
          <p:nvPr>
            <p:ph idx="1" type="body"/>
          </p:nvPr>
        </p:nvSpPr>
        <p:spPr>
          <a:xfrm>
            <a:off x="457200" y="914400"/>
            <a:ext cx="8229600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4) Student Module: 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 Features: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⮚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Arrival Notifications: Alerts when the bus is near, so students are ready at the stop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⮚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Check bus updates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⮚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view bus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⮚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track bus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14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AGB1211 – </a:t>
            </a: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THINKING</a:t>
            </a:r>
            <a:endParaRPr b="0" i="0" sz="12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1" name="Google Shape;3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5"/>
          <p:cNvSpPr txBox="1"/>
          <p:nvPr>
            <p:ph type="title"/>
          </p:nvPr>
        </p:nvSpPr>
        <p:spPr>
          <a:xfrm>
            <a:off x="457200" y="92075"/>
            <a:ext cx="8229600" cy="742950"/>
          </a:xfrm>
          <a:prstGeom prst="rect">
            <a:avLst/>
          </a:prstGeom>
          <a:solidFill>
            <a:srgbClr val="FDEFC8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15"/>
          <p:cNvSpPr txBox="1"/>
          <p:nvPr>
            <p:ph idx="12" type="sldNum"/>
          </p:nvPr>
        </p:nvSpPr>
        <p:spPr>
          <a:xfrm>
            <a:off x="612775" y="4767263"/>
            <a:ext cx="1981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400" u="non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9" name="Google Shape;379;p15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AGB1211 – </a:t>
            </a: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THINKING</a:t>
            </a:r>
            <a:endParaRPr b="0" i="0" sz="12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0" name="Google Shape;3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2024-12-02 132704" id="382" name="Google Shape;38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2775" y="1276350"/>
            <a:ext cx="1483995" cy="29248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2024-12-02 132725" id="383" name="Google Shape;38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67000" y="1274445"/>
            <a:ext cx="1507490" cy="29756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2024-12-02 132739" id="384" name="Google Shape;384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24400" y="1274445"/>
            <a:ext cx="1560195" cy="30270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2024-12-02 132848" id="385" name="Google Shape;385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34505" y="1276350"/>
            <a:ext cx="1587500" cy="3075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6"/>
          <p:cNvSpPr txBox="1"/>
          <p:nvPr>
            <p:ph type="title"/>
          </p:nvPr>
        </p:nvSpPr>
        <p:spPr>
          <a:xfrm>
            <a:off x="533400" y="133350"/>
            <a:ext cx="8229600" cy="742950"/>
          </a:xfrm>
          <a:prstGeom prst="rect">
            <a:avLst/>
          </a:prstGeom>
          <a:solidFill>
            <a:srgbClr val="FDEFC8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16"/>
          <p:cNvSpPr txBox="1"/>
          <p:nvPr>
            <p:ph idx="12" type="sldNum"/>
          </p:nvPr>
        </p:nvSpPr>
        <p:spPr>
          <a:xfrm>
            <a:off x="612775" y="4767263"/>
            <a:ext cx="1981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400" u="non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2" name="Google Shape;392;p16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AGB1211 – </a:t>
            </a: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THINKING</a:t>
            </a:r>
            <a:endParaRPr b="0" i="0" sz="12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3" name="Google Shape;39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2024-12-02 132815" id="395" name="Google Shape;39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53200" y="1202055"/>
            <a:ext cx="1678940" cy="3311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2024-12-02 132831" id="396" name="Google Shape;396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57600" y="1200150"/>
            <a:ext cx="1668145" cy="33134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2024-12-02 132802" id="397" name="Google Shape;397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7715" y="1202690"/>
            <a:ext cx="1671320" cy="323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7"/>
          <p:cNvSpPr txBox="1"/>
          <p:nvPr>
            <p:ph type="title"/>
          </p:nvPr>
        </p:nvSpPr>
        <p:spPr>
          <a:xfrm>
            <a:off x="457200" y="92075"/>
            <a:ext cx="8229600" cy="742950"/>
          </a:xfrm>
          <a:prstGeom prst="rect">
            <a:avLst/>
          </a:prstGeom>
          <a:solidFill>
            <a:srgbClr val="FDEFC8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17"/>
          <p:cNvSpPr txBox="1"/>
          <p:nvPr>
            <p:ph idx="12" type="sldNum"/>
          </p:nvPr>
        </p:nvSpPr>
        <p:spPr>
          <a:xfrm>
            <a:off x="612775" y="4767263"/>
            <a:ext cx="1981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400" u="non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4" name="Google Shape;404;p17"/>
          <p:cNvSpPr txBox="1"/>
          <p:nvPr>
            <p:ph idx="1" type="body"/>
          </p:nvPr>
        </p:nvSpPr>
        <p:spPr>
          <a:xfrm>
            <a:off x="457200" y="914400"/>
            <a:ext cx="8229600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⮚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The implementation of a School Transport Tracking System is a significant step toward enhancing the safety, efficiency, and reliability of school transportation. By integrating modern technologies such as GPS, cloud platforms, and mobile applications, this system offers real-time tracking of school buses, providing parents, school administrators, and drivers with transparent, up-to-date information. This not only addresses the common concerns of parents about their children’s safety but also ensures timely pick-ups and drop-offs, reducing the uncertainty associated with traditional transportation methods.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p17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AGB1211 – </a:t>
            </a: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THINKING</a:t>
            </a:r>
            <a:endParaRPr b="0" i="0" sz="12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6" name="Google Shape;40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8"/>
          <p:cNvSpPr txBox="1"/>
          <p:nvPr>
            <p:ph type="title"/>
          </p:nvPr>
        </p:nvSpPr>
        <p:spPr>
          <a:xfrm>
            <a:off x="457200" y="149225"/>
            <a:ext cx="8229600" cy="685800"/>
          </a:xfrm>
          <a:prstGeom prst="rect">
            <a:avLst/>
          </a:prstGeom>
          <a:solidFill>
            <a:srgbClr val="FDEFC8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 You</a:t>
            </a:r>
            <a:endParaRPr b="1" i="0" sz="4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18"/>
          <p:cNvSpPr txBox="1"/>
          <p:nvPr>
            <p:ph idx="12" type="sldNum"/>
          </p:nvPr>
        </p:nvSpPr>
        <p:spPr>
          <a:xfrm>
            <a:off x="612775" y="4767263"/>
            <a:ext cx="1981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400" u="non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4" name="Google Shape;414;p18"/>
          <p:cNvSpPr txBox="1"/>
          <p:nvPr/>
        </p:nvSpPr>
        <p:spPr>
          <a:xfrm>
            <a:off x="0" y="2100263"/>
            <a:ext cx="9144000" cy="1663700"/>
          </a:xfrm>
          <a:prstGeom prst="rect">
            <a:avLst/>
          </a:prstGeom>
          <a:solidFill>
            <a:srgbClr val="EDF0C8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ookman Old Style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QUERIES??? 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Google Shape;415;p18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AGB1211 – </a:t>
            </a: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THINKING</a:t>
            </a:r>
            <a:endParaRPr b="0" i="0" sz="12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6" name="Google Shape;4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"/>
          <p:cNvSpPr txBox="1"/>
          <p:nvPr>
            <p:ph type="title"/>
          </p:nvPr>
        </p:nvSpPr>
        <p:spPr>
          <a:xfrm>
            <a:off x="246380" y="2343150"/>
            <a:ext cx="8229600" cy="685800"/>
          </a:xfrm>
          <a:prstGeom prst="rect">
            <a:avLst/>
          </a:prstGeom>
          <a:solidFill>
            <a:srgbClr val="FDEFC8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 TRACKING</a:t>
            </a:r>
            <a:endParaRPr b="1" i="0" sz="4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"/>
          <p:cNvSpPr txBox="1"/>
          <p:nvPr>
            <p:ph idx="11" type="ftr"/>
          </p:nvPr>
        </p:nvSpPr>
        <p:spPr>
          <a:xfrm>
            <a:off x="2438400" y="4767263"/>
            <a:ext cx="434022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AGB1211 – 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THINKING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"/>
          <p:cNvSpPr txBox="1"/>
          <p:nvPr>
            <p:ph idx="12" type="sldNum"/>
          </p:nvPr>
        </p:nvSpPr>
        <p:spPr>
          <a:xfrm>
            <a:off x="612775" y="4767263"/>
            <a:ext cx="1981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18" name="Google Shape;2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/>
          <p:nvPr>
            <p:ph type="title"/>
          </p:nvPr>
        </p:nvSpPr>
        <p:spPr>
          <a:xfrm>
            <a:off x="457200" y="187325"/>
            <a:ext cx="8229600" cy="609600"/>
          </a:xfrm>
          <a:prstGeom prst="rect">
            <a:avLst/>
          </a:prstGeom>
          <a:solidFill>
            <a:srgbClr val="FDEFC8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Identification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4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3"/>
          <p:cNvSpPr txBox="1"/>
          <p:nvPr>
            <p:ph idx="11" type="ftr"/>
          </p:nvPr>
        </p:nvSpPr>
        <p:spPr>
          <a:xfrm>
            <a:off x="2514600" y="4767263"/>
            <a:ext cx="41910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AGB1211 – 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THINKING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3"/>
          <p:cNvSpPr txBox="1"/>
          <p:nvPr>
            <p:ph idx="12" type="sldNum"/>
          </p:nvPr>
        </p:nvSpPr>
        <p:spPr>
          <a:xfrm>
            <a:off x="612775" y="4767263"/>
            <a:ext cx="1981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7" name="Google Shape;227;p3"/>
          <p:cNvSpPr txBox="1"/>
          <p:nvPr>
            <p:ph idx="1" type="body"/>
          </p:nvPr>
        </p:nvSpPr>
        <p:spPr>
          <a:xfrm>
            <a:off x="457200" y="1527175"/>
            <a:ext cx="8230235" cy="208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r>
              <a:rPr lang="en-US">
                <a:solidFill>
                  <a:srgbClr val="5454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Parents and school authorities often face challenges in ensuring student safety during school commutes. Lack of real-time updates leads to delays, confusion, and safety concerns.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8" name="Google Shape;2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"/>
          <p:cNvSpPr txBox="1"/>
          <p:nvPr>
            <p:ph type="title"/>
          </p:nvPr>
        </p:nvSpPr>
        <p:spPr>
          <a:xfrm>
            <a:off x="457200" y="285750"/>
            <a:ext cx="8229600" cy="457200"/>
          </a:xfrm>
          <a:prstGeom prst="rect">
            <a:avLst/>
          </a:prstGeom>
          <a:solidFill>
            <a:srgbClr val="FDEFC8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4"/>
          <p:cNvSpPr txBox="1"/>
          <p:nvPr>
            <p:ph idx="11" type="ftr"/>
          </p:nvPr>
        </p:nvSpPr>
        <p:spPr>
          <a:xfrm>
            <a:off x="2743200" y="4767263"/>
            <a:ext cx="41148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AGB1211 – 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THINKING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4"/>
          <p:cNvSpPr txBox="1"/>
          <p:nvPr>
            <p:ph idx="12" type="sldNum"/>
          </p:nvPr>
        </p:nvSpPr>
        <p:spPr>
          <a:xfrm>
            <a:off x="612775" y="4767263"/>
            <a:ext cx="1981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7" name="Google Shape;237;p4"/>
          <p:cNvSpPr txBox="1"/>
          <p:nvPr>
            <p:ph idx="1" type="body"/>
          </p:nvPr>
        </p:nvSpPr>
        <p:spPr>
          <a:xfrm>
            <a:off x="358140" y="845820"/>
            <a:ext cx="8575040" cy="3856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The primary objective of the School Transport Tracking System is to ensure the safety, efficiency, and reliability of school transportation. By leveraging GPS technology, real-time tracking, and automated communication systems, the system aims to address key challenges faced by schools, parents, and students. Specifically, the objectives include: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🞂"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Enhancing Student Safety: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Provide real-time bus location updates, implement geofencing for safety zones, and monitor driver behavior to ensure secure transportation.                    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🞂"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Facilitating Effective Communication: 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Enable seamless communication between parents, school administrators, and bus drivers through real-time notifications and alerts.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🞂"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Emergency Handling: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Equip the system with tools to quickly respond to breakdowns, route deviations, or accidents, ensuring rapid assistance and updates.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🞂"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Building Trust and Transparency: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Increase accountability and reliability by   providing parents and administrators with live tracking and operational insights.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8" name="Google Shape;23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"/>
          <p:cNvSpPr txBox="1"/>
          <p:nvPr>
            <p:ph type="title"/>
          </p:nvPr>
        </p:nvSpPr>
        <p:spPr>
          <a:xfrm>
            <a:off x="457200" y="92075"/>
            <a:ext cx="8229600" cy="742950"/>
          </a:xfrm>
          <a:prstGeom prst="rect">
            <a:avLst/>
          </a:prstGeom>
          <a:solidFill>
            <a:srgbClr val="FDEFC8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BrainStorming</a:t>
            </a:r>
            <a:endParaRPr b="1" i="0" sz="4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5"/>
          <p:cNvSpPr txBox="1"/>
          <p:nvPr>
            <p:ph idx="11" type="ftr"/>
          </p:nvPr>
        </p:nvSpPr>
        <p:spPr>
          <a:xfrm>
            <a:off x="2514600" y="4767263"/>
            <a:ext cx="403542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AGB1211 – 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THINKING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5"/>
          <p:cNvSpPr txBox="1"/>
          <p:nvPr>
            <p:ph idx="12" type="sldNum"/>
          </p:nvPr>
        </p:nvSpPr>
        <p:spPr>
          <a:xfrm>
            <a:off x="612775" y="4767263"/>
            <a:ext cx="1981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47" name="Google Shape;24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5"/>
          <p:cNvSpPr txBox="1"/>
          <p:nvPr/>
        </p:nvSpPr>
        <p:spPr>
          <a:xfrm>
            <a:off x="3733651" y="895225"/>
            <a:ext cx="148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KEYWORD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5"/>
          <p:cNvSpPr txBox="1"/>
          <p:nvPr/>
        </p:nvSpPr>
        <p:spPr>
          <a:xfrm>
            <a:off x="359410" y="1353185"/>
            <a:ext cx="3014345" cy="380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 NOTIFICATION</a:t>
            </a:r>
            <a:endParaRPr b="1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1" name="Google Shape;251;p5"/>
          <p:cNvSpPr txBox="1"/>
          <p:nvPr/>
        </p:nvSpPr>
        <p:spPr>
          <a:xfrm>
            <a:off x="526415" y="1737995"/>
            <a:ext cx="2673985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TIME ANALYSIS</a:t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ARRIVAL NOTIFY</a:t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 COMMUNICATION TOOLS</a:t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PUSH NOTIFICATION</a:t>
            </a:r>
            <a:endParaRPr b="0" i="0" sz="14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2" name="Google Shape;252;p5"/>
          <p:cNvSpPr txBox="1"/>
          <p:nvPr/>
        </p:nvSpPr>
        <p:spPr>
          <a:xfrm>
            <a:off x="304800" y="3039745"/>
            <a:ext cx="349313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TIME BUS TRACKING</a:t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3" name="Google Shape;253;p5"/>
          <p:cNvSpPr txBox="1"/>
          <p:nvPr/>
        </p:nvSpPr>
        <p:spPr>
          <a:xfrm>
            <a:off x="1600200" y="6926640"/>
            <a:ext cx="327115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LIVE MAP TRACK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 UPDATE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 PREDICTION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5"/>
          <p:cNvSpPr txBox="1"/>
          <p:nvPr/>
        </p:nvSpPr>
        <p:spPr>
          <a:xfrm>
            <a:off x="1727200" y="7053640"/>
            <a:ext cx="327115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LIVE MAP TRACK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 UPDATE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 PREDICTION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5"/>
          <p:cNvSpPr txBox="1"/>
          <p:nvPr/>
        </p:nvSpPr>
        <p:spPr>
          <a:xfrm>
            <a:off x="685800" y="3541395"/>
            <a:ext cx="2604770" cy="1014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LIVE MAP TRACK</a:t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 UPDATE</a:t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 PREDICTION</a:t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6" name="Google Shape;256;p5"/>
          <p:cNvSpPr txBox="1"/>
          <p:nvPr/>
        </p:nvSpPr>
        <p:spPr>
          <a:xfrm>
            <a:off x="4998085" y="1332230"/>
            <a:ext cx="363474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GPS TRACKING SYSTEM</a:t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7" name="Google Shape;257;p5"/>
          <p:cNvSpPr txBox="1"/>
          <p:nvPr/>
        </p:nvSpPr>
        <p:spPr>
          <a:xfrm>
            <a:off x="5159375" y="1654810"/>
            <a:ext cx="2994025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TIME GPS MONITOR</a:t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SATELLITE VIEW</a:t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SPEED MONITOR</a:t>
            </a:r>
            <a:endParaRPr b="0" i="0" sz="14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8" name="Google Shape;258;p5"/>
          <p:cNvSpPr txBox="1"/>
          <p:nvPr/>
        </p:nvSpPr>
        <p:spPr>
          <a:xfrm>
            <a:off x="5105400" y="3049905"/>
            <a:ext cx="304736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SAFETY &amp; SECURITY</a:t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9" name="Google Shape;259;p5"/>
          <p:cNvSpPr txBox="1"/>
          <p:nvPr/>
        </p:nvSpPr>
        <p:spPr>
          <a:xfrm>
            <a:off x="5181600" y="3486150"/>
            <a:ext cx="3048000" cy="953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SAFETY APP</a:t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BUS SECURITY</a:t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EMERGENCY RESPONSE</a:t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DRIVER MONITOR</a:t>
            </a:r>
            <a:endParaRPr b="0" i="0" sz="14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"/>
          <p:cNvSpPr txBox="1"/>
          <p:nvPr>
            <p:ph type="title"/>
          </p:nvPr>
        </p:nvSpPr>
        <p:spPr>
          <a:xfrm>
            <a:off x="457200" y="92075"/>
            <a:ext cx="8229600" cy="742950"/>
          </a:xfrm>
          <a:prstGeom prst="rect">
            <a:avLst/>
          </a:prstGeom>
          <a:solidFill>
            <a:srgbClr val="FDEFC8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Mind Map</a:t>
            </a:r>
            <a:endParaRPr b="1" i="0" sz="4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6"/>
          <p:cNvSpPr txBox="1"/>
          <p:nvPr>
            <p:ph idx="11" type="ftr"/>
          </p:nvPr>
        </p:nvSpPr>
        <p:spPr>
          <a:xfrm>
            <a:off x="2514600" y="4767263"/>
            <a:ext cx="403542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AGB1211 – </a:t>
            </a: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THINKING</a:t>
            </a:r>
            <a:endParaRPr b="0" i="0" sz="12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6"/>
          <p:cNvSpPr txBox="1"/>
          <p:nvPr>
            <p:ph idx="12" type="sldNum"/>
          </p:nvPr>
        </p:nvSpPr>
        <p:spPr>
          <a:xfrm>
            <a:off x="612775" y="4767263"/>
            <a:ext cx="1981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400" u="non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Screenshot 2024-11-30 194040" id="267" name="Google Shape;267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1890" y="914400"/>
            <a:ext cx="6917055" cy="3790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7"/>
          <p:cNvSpPr txBox="1"/>
          <p:nvPr>
            <p:ph type="title"/>
          </p:nvPr>
        </p:nvSpPr>
        <p:spPr>
          <a:xfrm>
            <a:off x="457200" y="92075"/>
            <a:ext cx="8229600" cy="742950"/>
          </a:xfrm>
          <a:prstGeom prst="rect">
            <a:avLst/>
          </a:prstGeom>
          <a:solidFill>
            <a:srgbClr val="FDEFC8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Primary Research</a:t>
            </a:r>
            <a:endParaRPr b="1" i="0" sz="4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7"/>
          <p:cNvSpPr txBox="1"/>
          <p:nvPr>
            <p:ph idx="11" type="ftr"/>
          </p:nvPr>
        </p:nvSpPr>
        <p:spPr>
          <a:xfrm>
            <a:off x="2514600" y="4767263"/>
            <a:ext cx="403542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AGB1211 – </a:t>
            </a: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THINKING</a:t>
            </a:r>
            <a:endParaRPr b="0" i="0" sz="12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7"/>
          <p:cNvSpPr txBox="1"/>
          <p:nvPr>
            <p:ph idx="12" type="sldNum"/>
          </p:nvPr>
        </p:nvSpPr>
        <p:spPr>
          <a:xfrm>
            <a:off x="612775" y="4767263"/>
            <a:ext cx="1981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400" u="non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77" name="Google Shape;27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" y="1733550"/>
            <a:ext cx="4180205" cy="105537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7"/>
          <p:cNvSpPr txBox="1"/>
          <p:nvPr/>
        </p:nvSpPr>
        <p:spPr>
          <a:xfrm>
            <a:off x="533400" y="2343150"/>
            <a:ext cx="3380105" cy="386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rgbClr val="FE6D73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E6D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OUT OF 10</a:t>
            </a:r>
            <a:endParaRPr b="1" i="0" sz="2400" u="none">
              <a:solidFill>
                <a:srgbClr val="FE6D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7"/>
          <p:cNvSpPr txBox="1"/>
          <p:nvPr/>
        </p:nvSpPr>
        <p:spPr>
          <a:xfrm>
            <a:off x="76200" y="3028950"/>
            <a:ext cx="4805680" cy="766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216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5454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Customers are pleased</a:t>
            </a:r>
            <a:endParaRPr b="1" i="0" sz="2000" u="none">
              <a:solidFill>
                <a:srgbClr val="5454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216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5454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our services.</a:t>
            </a:r>
            <a:endParaRPr b="1" i="0" sz="2000" u="none">
              <a:solidFill>
                <a:srgbClr val="5454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7"/>
          <p:cNvSpPr txBox="1"/>
          <p:nvPr/>
        </p:nvSpPr>
        <p:spPr>
          <a:xfrm>
            <a:off x="5181600" y="875665"/>
            <a:ext cx="2670810" cy="412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213888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5454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Survey Insights:</a:t>
            </a:r>
            <a:endParaRPr b="1" i="0" sz="1800" u="none">
              <a:solidFill>
                <a:srgbClr val="5454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7"/>
          <p:cNvSpPr txBox="1"/>
          <p:nvPr/>
        </p:nvSpPr>
        <p:spPr>
          <a:xfrm>
            <a:off x="4114800" y="1328420"/>
            <a:ext cx="4911090" cy="1338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9390" lvl="1" marL="398145" marR="0" rtl="0" algn="just">
              <a:lnSpc>
                <a:spcPct val="19958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Conducted surveys with parents, students, and bus drivers to identify common pain points.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5430" lvl="2" marL="796290" marR="0" rtl="0" algn="just">
              <a:lnSpc>
                <a:spcPct val="19958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⚬"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80% of parents need efficiant app to track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5430" lvl="2" marL="796290" marR="0" rtl="0" algn="just">
              <a:lnSpc>
                <a:spcPct val="19958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⚬"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60% of drivers report issues with unclear routes or last-minute changes</a:t>
            </a: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33055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5454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</a:t>
            </a:r>
            <a:endParaRPr b="1" i="0" sz="1800" u="none">
              <a:solidFill>
                <a:srgbClr val="5454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33055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5454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Field Observations:</a:t>
            </a:r>
            <a:endParaRPr b="1" i="0" sz="1800" u="none">
              <a:solidFill>
                <a:srgbClr val="5454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6695" lvl="1" marL="453390" marR="0" rtl="0" algn="l">
              <a:lnSpc>
                <a:spcPct val="34125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Char char="•"/>
            </a:pPr>
            <a:r>
              <a:rPr b="0" i="0" lang="en-US" sz="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Observed the dailObserved the daily bus commute process in schools.</a:t>
            </a:r>
            <a:endParaRPr b="0" i="0" sz="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6695" lvl="1" marL="453390" marR="0" rtl="0" algn="l">
              <a:lnSpc>
                <a:spcPct val="34125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Char char="•"/>
            </a:pPr>
            <a:r>
              <a:rPr b="0" i="0" lang="en-US" sz="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Identified delays caused by traffic, route mismanagement, and communication gaps.</a:t>
            </a:r>
            <a:endParaRPr b="0" i="0" sz="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6695" lvl="1" marL="453390" marR="0" rtl="0" algn="l">
              <a:lnSpc>
                <a:spcPct val="34125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Char char="•"/>
            </a:pPr>
            <a:r>
              <a:rPr b="0" i="0" lang="en-US" sz="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bus commute process in schools.</a:t>
            </a:r>
            <a:endParaRPr b="0" i="0" sz="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6695" lvl="1" marL="453390" marR="0" rtl="0" algn="l">
              <a:lnSpc>
                <a:spcPct val="34125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Char char="•"/>
            </a:pPr>
            <a:r>
              <a:rPr b="0" i="0" lang="en-US" sz="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Identified delays caused by traffic, route mismanagement, and communication gap</a:t>
            </a:r>
            <a:endParaRPr b="0" i="0" sz="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29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ill Sans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ill Sans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7"/>
          <p:cNvSpPr txBox="1"/>
          <p:nvPr/>
        </p:nvSpPr>
        <p:spPr>
          <a:xfrm>
            <a:off x="4545330" y="3445510"/>
            <a:ext cx="4446270" cy="1491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6695" lvl="1" marL="453390" marR="0" rtl="0" algn="l">
              <a:lnSpc>
                <a:spcPct val="22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Observed the daily bus commute process in schools.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6695" lvl="1" marL="453390" marR="0" rtl="0" algn="l">
              <a:lnSpc>
                <a:spcPct val="22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Identified delays , route mismanagement, and communication gaps.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226695" marR="0" rtl="0" algn="l">
              <a:lnSpc>
                <a:spcPct val="22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 txBox="1"/>
          <p:nvPr>
            <p:ph type="title"/>
          </p:nvPr>
        </p:nvSpPr>
        <p:spPr>
          <a:xfrm>
            <a:off x="457200" y="92075"/>
            <a:ext cx="8229600" cy="742950"/>
          </a:xfrm>
          <a:prstGeom prst="rect">
            <a:avLst/>
          </a:prstGeom>
          <a:solidFill>
            <a:srgbClr val="FDEFC8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Secondary Research</a:t>
            </a:r>
            <a:endParaRPr b="1" i="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8"/>
          <p:cNvSpPr txBox="1"/>
          <p:nvPr>
            <p:ph idx="11" type="ftr"/>
          </p:nvPr>
        </p:nvSpPr>
        <p:spPr>
          <a:xfrm>
            <a:off x="2514600" y="4767263"/>
            <a:ext cx="403542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AGB1211 – </a:t>
            </a: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THINKING</a:t>
            </a:r>
            <a:endParaRPr b="0" i="0" sz="12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8"/>
          <p:cNvSpPr txBox="1"/>
          <p:nvPr>
            <p:ph idx="12" type="sldNum"/>
          </p:nvPr>
        </p:nvSpPr>
        <p:spPr>
          <a:xfrm>
            <a:off x="612775" y="4767263"/>
            <a:ext cx="1981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200" u="non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92" name="Google Shape;29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8"/>
          <p:cNvSpPr txBox="1"/>
          <p:nvPr/>
        </p:nvSpPr>
        <p:spPr>
          <a:xfrm>
            <a:off x="1485129" y="2785939"/>
            <a:ext cx="6046286" cy="1249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212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ill San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5" name="Google Shape;295;p8"/>
          <p:cNvSpPr txBox="1"/>
          <p:nvPr/>
        </p:nvSpPr>
        <p:spPr>
          <a:xfrm>
            <a:off x="1612129" y="2876744"/>
            <a:ext cx="6046286" cy="1249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212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ill San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96" name="Google Shape;296;p8"/>
          <p:cNvGrpSpPr/>
          <p:nvPr/>
        </p:nvGrpSpPr>
        <p:grpSpPr>
          <a:xfrm>
            <a:off x="139065" y="1369060"/>
            <a:ext cx="2459990" cy="377190"/>
            <a:chOff x="0" y="0"/>
            <a:chExt cx="1592487" cy="348174"/>
          </a:xfrm>
        </p:grpSpPr>
        <p:sp>
          <p:nvSpPr>
            <p:cNvPr id="297" name="Google Shape;297;p8"/>
            <p:cNvSpPr/>
            <p:nvPr/>
          </p:nvSpPr>
          <p:spPr>
            <a:xfrm>
              <a:off x="0" y="0"/>
              <a:ext cx="1592438" cy="348174"/>
            </a:xfrm>
            <a:custGeom>
              <a:rect b="b" l="l" r="r" t="t"/>
              <a:pathLst>
                <a:path extrusionOk="0" h="34817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82871"/>
                  </a:lnTo>
                  <a:cubicBezTo>
                    <a:pt x="1592438" y="318937"/>
                    <a:pt x="1563201" y="348174"/>
                    <a:pt x="1527135" y="348174"/>
                  </a:cubicBezTo>
                  <a:lnTo>
                    <a:pt x="65303" y="348174"/>
                  </a:lnTo>
                  <a:cubicBezTo>
                    <a:pt x="29237" y="348174"/>
                    <a:pt x="0" y="318937"/>
                    <a:pt x="0" y="282871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FE6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 txBox="1"/>
            <p:nvPr/>
          </p:nvSpPr>
          <p:spPr>
            <a:xfrm>
              <a:off x="156707" y="19066"/>
              <a:ext cx="1435780" cy="1214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1291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Gill Sans"/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99" name="Google Shape;299;p8"/>
          <p:cNvGrpSpPr/>
          <p:nvPr/>
        </p:nvGrpSpPr>
        <p:grpSpPr>
          <a:xfrm>
            <a:off x="147955" y="1879600"/>
            <a:ext cx="4945380" cy="1066800"/>
            <a:chOff x="-677971" y="-2233361"/>
            <a:chExt cx="1592438" cy="986341"/>
          </a:xfrm>
        </p:grpSpPr>
        <p:sp>
          <p:nvSpPr>
            <p:cNvPr id="300" name="Google Shape;300;p8"/>
            <p:cNvSpPr/>
            <p:nvPr/>
          </p:nvSpPr>
          <p:spPr>
            <a:xfrm>
              <a:off x="-677871" y="-1595194"/>
              <a:ext cx="786454" cy="348174"/>
            </a:xfrm>
            <a:custGeom>
              <a:rect b="b" l="l" r="r" t="t"/>
              <a:pathLst>
                <a:path extrusionOk="0" h="34817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82871"/>
                  </a:lnTo>
                  <a:cubicBezTo>
                    <a:pt x="1592438" y="318937"/>
                    <a:pt x="1563201" y="348174"/>
                    <a:pt x="1527135" y="348174"/>
                  </a:cubicBezTo>
                  <a:lnTo>
                    <a:pt x="65303" y="348174"/>
                  </a:lnTo>
                  <a:cubicBezTo>
                    <a:pt x="29237" y="348174"/>
                    <a:pt x="0" y="318937"/>
                    <a:pt x="0" y="282871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FFCB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 txBox="1"/>
            <p:nvPr/>
          </p:nvSpPr>
          <p:spPr>
            <a:xfrm>
              <a:off x="-677971" y="-2233361"/>
              <a:ext cx="1592438" cy="3291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1291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Gill Sans"/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302" name="Google Shape;302;p8"/>
          <p:cNvGrpSpPr/>
          <p:nvPr/>
        </p:nvGrpSpPr>
        <p:grpSpPr>
          <a:xfrm>
            <a:off x="152400" y="3447415"/>
            <a:ext cx="2523490" cy="384175"/>
            <a:chOff x="0" y="0"/>
            <a:chExt cx="1592438" cy="348174"/>
          </a:xfrm>
        </p:grpSpPr>
        <p:sp>
          <p:nvSpPr>
            <p:cNvPr id="303" name="Google Shape;303;p8"/>
            <p:cNvSpPr/>
            <p:nvPr/>
          </p:nvSpPr>
          <p:spPr>
            <a:xfrm>
              <a:off x="0" y="0"/>
              <a:ext cx="1592438" cy="348174"/>
            </a:xfrm>
            <a:custGeom>
              <a:rect b="b" l="l" r="r" t="t"/>
              <a:pathLst>
                <a:path extrusionOk="0" h="34817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82871"/>
                  </a:lnTo>
                  <a:cubicBezTo>
                    <a:pt x="1592438" y="318937"/>
                    <a:pt x="1563201" y="348174"/>
                    <a:pt x="1527135" y="348174"/>
                  </a:cubicBezTo>
                  <a:lnTo>
                    <a:pt x="65303" y="348174"/>
                  </a:lnTo>
                  <a:cubicBezTo>
                    <a:pt x="29237" y="348174"/>
                    <a:pt x="0" y="318937"/>
                    <a:pt x="0" y="282871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48CF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 txBox="1"/>
            <p:nvPr/>
          </p:nvSpPr>
          <p:spPr>
            <a:xfrm>
              <a:off x="0" y="19050"/>
              <a:ext cx="1592438" cy="3291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1291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Gill Sans"/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05" name="Google Shape;305;p8"/>
          <p:cNvSpPr txBox="1"/>
          <p:nvPr/>
        </p:nvSpPr>
        <p:spPr>
          <a:xfrm>
            <a:off x="304800" y="1183640"/>
            <a:ext cx="2086610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1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SOLUTIONS IN THE MARKET:</a:t>
            </a:r>
            <a:endParaRPr b="1" i="0" sz="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8"/>
          <p:cNvSpPr txBox="1"/>
          <p:nvPr/>
        </p:nvSpPr>
        <p:spPr>
          <a:xfrm>
            <a:off x="327660" y="2419350"/>
            <a:ext cx="2186940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rPr b="1" i="0" lang="en-US" sz="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STATISTICS ON SAFETY CONCERNS:</a:t>
            </a:r>
            <a:endParaRPr b="1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8"/>
          <p:cNvSpPr txBox="1"/>
          <p:nvPr/>
        </p:nvSpPr>
        <p:spPr>
          <a:xfrm>
            <a:off x="600710" y="3233420"/>
            <a:ext cx="1950085" cy="349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4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rPr b="1" i="0" lang="en-US" sz="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TRENDS:</a:t>
            </a:r>
            <a:endParaRPr b="1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8"/>
          <p:cNvSpPr txBox="1"/>
          <p:nvPr/>
        </p:nvSpPr>
        <p:spPr>
          <a:xfrm>
            <a:off x="2514600" y="1097915"/>
            <a:ext cx="4833620" cy="1197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21005" lvl="1" marL="842010" marR="0" rtl="0" algn="just">
              <a:lnSpc>
                <a:spcPct val="39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5454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Analyzed apps like Bus Where and  MySkoolBus</a:t>
            </a:r>
            <a:endParaRPr b="0" i="0" sz="1200" u="none" cap="none" strike="noStrike">
              <a:solidFill>
                <a:srgbClr val="5454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1005" lvl="1" marL="842010" marR="0" rtl="0" algn="just">
              <a:lnSpc>
                <a:spcPct val="39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5454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gap</a:t>
            </a:r>
            <a:endParaRPr b="0" i="0" sz="1200" u="none" cap="none" strike="noStrike">
              <a:solidFill>
                <a:srgbClr val="5454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3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ill San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8"/>
          <p:cNvSpPr txBox="1"/>
          <p:nvPr/>
        </p:nvSpPr>
        <p:spPr>
          <a:xfrm>
            <a:off x="2895600" y="2317750"/>
            <a:ext cx="6057900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4810" lvl="0" marL="384810" marR="0" rtl="0" algn="just">
              <a:lnSpc>
                <a:spcPct val="39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200"/>
              <a:buFont typeface="Arial"/>
              <a:buChar char="•"/>
            </a:pPr>
            <a:r>
              <a:rPr b="0" i="0" lang="en-US" sz="1200" u="none">
                <a:solidFill>
                  <a:srgbClr val="5454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70% of parents prefer real-time tracking systems for child safety </a:t>
            </a:r>
            <a:endParaRPr b="0" i="0" sz="1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8"/>
          <p:cNvSpPr txBox="1"/>
          <p:nvPr/>
        </p:nvSpPr>
        <p:spPr>
          <a:xfrm>
            <a:off x="2362200" y="3048000"/>
            <a:ext cx="5824220" cy="13100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1005" lvl="1" marL="842010" marR="0" rtl="0" algn="just">
              <a:lnSpc>
                <a:spcPct val="39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5454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Rise of GPS-based systems in school transport management.</a:t>
            </a:r>
            <a:endParaRPr b="0" i="0" sz="1200" u="none" cap="none" strike="noStrike">
              <a:solidFill>
                <a:srgbClr val="5454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1005" lvl="1" marL="842010" marR="0" rtl="0" algn="just">
              <a:lnSpc>
                <a:spcPct val="39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5454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 adoption of mobile apps for parent-teacher communication.</a:t>
            </a:r>
            <a:endParaRPr b="0" i="0" sz="1200" u="none" cap="none" strike="noStrike">
              <a:solidFill>
                <a:srgbClr val="5454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3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ill San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ill San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9"/>
          <p:cNvSpPr txBox="1"/>
          <p:nvPr>
            <p:ph type="title"/>
          </p:nvPr>
        </p:nvSpPr>
        <p:spPr>
          <a:xfrm>
            <a:off x="381000" y="-22225"/>
            <a:ext cx="8229600" cy="743100"/>
          </a:xfrm>
          <a:prstGeom prst="rect">
            <a:avLst/>
          </a:prstGeom>
          <a:solidFill>
            <a:srgbClr val="FDEFC8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Work</a:t>
            </a:r>
            <a:endParaRPr b="1" i="0" sz="4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9"/>
          <p:cNvSpPr txBox="1"/>
          <p:nvPr>
            <p:ph idx="11" type="ftr"/>
          </p:nvPr>
        </p:nvSpPr>
        <p:spPr>
          <a:xfrm>
            <a:off x="2667000" y="4781550"/>
            <a:ext cx="40354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AGB1211 – </a:t>
            </a: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THINKING</a:t>
            </a:r>
            <a:endParaRPr b="0" i="0" sz="12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9"/>
          <p:cNvSpPr txBox="1"/>
          <p:nvPr>
            <p:ph idx="12" type="sldNum"/>
          </p:nvPr>
        </p:nvSpPr>
        <p:spPr>
          <a:xfrm>
            <a:off x="612775" y="4767263"/>
            <a:ext cx="1981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400" u="non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8" name="Google Shape;318;p9"/>
          <p:cNvSpPr txBox="1"/>
          <p:nvPr>
            <p:ph idx="1" type="body"/>
          </p:nvPr>
        </p:nvSpPr>
        <p:spPr>
          <a:xfrm>
            <a:off x="457200" y="914400"/>
            <a:ext cx="8229600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🞂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Real-Time Tracking : Integrate with a GPS service or a third-party API to display live locations on a map.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🞂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Use Adalo's map components to visually track bus routes.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5486" lvl="0" marL="27305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🞂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Parent Notifications : Utilize Adalo's notifications to send alerts for bus arrival and delays.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🞂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Provide SMS options for parents who may not actively use the app.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5486" lvl="0" marL="27305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🞂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Driver Dashboard : Add a separate interface for drivers to start trips, report issues, or send emergency alerts.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5486" lvl="0" marL="27305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🞂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Student Attendance : Add a feature for marking attendance when students board and deboard using manual entries.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9" name="Google Shape;31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22860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304800"/>
            <a:ext cx="228600" cy="1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2024-11-30T13:34:00Z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6412B6FE165F4F46B0D736BB7AC8B997_13</vt:lpwstr>
  </property>
  <property fmtid="{D5CDD505-2E9C-101B-9397-08002B2CF9AE}" pid="3" name="KSOProductBuildVer">
    <vt:lpwstr>1033-12.2.0.18911</vt:lpwstr>
  </property>
</Properties>
</file>