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94" y="5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07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C50136-7208-4BB9-A84C-FD6F578E1DC2}" type="datetimeFigureOut">
              <a:rPr lang="en-US" smtClean="0"/>
            </a:fld>
            <a:endParaRPr lang="en-US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79F5AEA-008B-4C73-8575-8527E9C298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C50136-7208-4BB9-A84C-FD6F578E1DC2}" type="datetimeFigureOut">
              <a:rPr lang="en-US" smtClean="0"/>
            </a:fld>
            <a:endParaRPr lang="en-US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79F5AEA-008B-4C73-8575-8527E9C298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62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C50136-7208-4BB9-A84C-FD6F578E1DC2}" type="datetimeFigureOut">
              <a:rPr lang="en-US" smtClean="0"/>
            </a:fld>
            <a:endParaRPr lang="en-US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79F5AEA-008B-4C73-8575-8527E9C298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C50136-7208-4BB9-A84C-FD6F578E1DC2}" type="datetimeFigureOut">
              <a:rPr lang="en-US" smtClean="0"/>
            </a:fld>
            <a:endParaRPr lang="en-US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79F5AEA-008B-4C73-8575-8527E9C298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C50136-7208-4BB9-A84C-FD6F578E1DC2}" type="datetimeFigureOut">
              <a:rPr lang="en-US" smtClean="0"/>
            </a:fld>
            <a:endParaRPr lang="en-US"/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79F5AEA-008B-4C73-8575-8527E9C298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8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3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C50136-7208-4BB9-A84C-FD6F578E1DC2}" type="datetimeFigureOut">
              <a:rPr lang="en-US" smtClean="0"/>
            </a:fld>
            <a:endParaRPr lang="en-US"/>
          </a:p>
        </p:txBody>
      </p:sp>
      <p:sp>
        <p:nvSpPr>
          <p:cNvPr id="10485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79F5AEA-008B-4C73-8575-8527E9C298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15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17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C50136-7208-4BB9-A84C-FD6F578E1DC2}" type="datetimeFigureOut">
              <a:rPr lang="en-US" smtClean="0"/>
            </a:fld>
            <a:endParaRPr lang="en-US"/>
          </a:p>
        </p:txBody>
      </p:sp>
      <p:sp>
        <p:nvSpPr>
          <p:cNvPr id="104861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79F5AEA-008B-4C73-8575-8527E9C298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2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C50136-7208-4BB9-A84C-FD6F578E1DC2}" type="datetimeFigureOut">
              <a:rPr lang="en-US" smtClean="0"/>
            </a:fld>
            <a:endParaRPr lang="en-US"/>
          </a:p>
        </p:txBody>
      </p:sp>
      <p:sp>
        <p:nvSpPr>
          <p:cNvPr id="10486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79F5AEA-008B-4C73-8575-8527E9C298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C50136-7208-4BB9-A84C-FD6F578E1DC2}" type="datetimeFigureOut">
              <a:rPr lang="en-US" smtClean="0"/>
            </a:fld>
            <a:endParaRPr lang="en-US"/>
          </a:p>
        </p:txBody>
      </p:sp>
      <p:sp>
        <p:nvSpPr>
          <p:cNvPr id="104863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79F5AEA-008B-4C73-8575-8527E9C298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0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C50136-7208-4BB9-A84C-FD6F578E1DC2}" type="datetimeFigureOut">
              <a:rPr lang="en-US" smtClean="0"/>
            </a:fld>
            <a:endParaRPr lang="en-US"/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79F5AEA-008B-4C73-8575-8527E9C298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4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35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C50136-7208-4BB9-A84C-FD6F578E1DC2}" type="datetimeFigureOut">
              <a:rPr lang="en-US" smtClean="0"/>
            </a:fld>
            <a:endParaRPr lang="en-US"/>
          </a:p>
        </p:txBody>
      </p:sp>
      <p:sp>
        <p:nvSpPr>
          <p:cNvPr id="10486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79F5AEA-008B-4C73-8575-8527E9C298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50136-7208-4BB9-A84C-FD6F578E1DC2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F5AEA-008B-4C73-8575-8527E9C29882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dirty="0" lang="en-US"/>
              <a:t>Group 9</a:t>
            </a:r>
            <a:br>
              <a:rPr dirty="0" lang="en-US"/>
            </a:br>
            <a:r>
              <a:rPr b="1" dirty="0" lang="en-US" err="1"/>
              <a:t>DeadPool</a:t>
            </a:r>
            <a:r>
              <a:rPr b="1" dirty="0" lang="en-US"/>
              <a:t> Rush</a:t>
            </a:r>
          </a:p>
        </p:txBody>
      </p:sp>
      <p:sp>
        <p:nvSpPr>
          <p:cNvPr id="104861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40965"/>
          </a:xfrm>
        </p:spPr>
        <p:txBody>
          <a:bodyPr/>
          <a:p>
            <a:pPr algn="l"/>
            <a:r>
              <a:rPr dirty="0" lang="en-US"/>
              <a:t>Group Members: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lang="en-US"/>
              <a:t>Talha Ahmad (BSCS14022)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lang="en-US"/>
              <a:t>Ahmad Khalid (BSCS14037)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lang="en-US"/>
              <a:t>Abdul Rahim (BSCS14040)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lang="en-US"/>
              <a:t>Ahmad </a:t>
            </a:r>
            <a:r>
              <a:rPr dirty="0" lang="en-US" err="1"/>
              <a:t>Ghumman</a:t>
            </a:r>
            <a:r>
              <a:rPr dirty="0" lang="en-US"/>
              <a:t> (BSCS14061)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endParaRPr dirty="0" lang="en-US"/>
          </a:p>
          <a:p>
            <a:pPr algn="l" indent="-342900" marL="342900">
              <a:buFont typeface="Arial" panose="020B0604020202020204" pitchFamily="34" charset="0"/>
              <a:buChar char="•"/>
            </a:pP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/>
              <a:t>Introduction</a:t>
            </a:r>
            <a:r>
              <a:rPr dirty="0" lang="en-US"/>
              <a:t>…</a:t>
            </a: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A simple 2.5D running Game.</a:t>
            </a:r>
          </a:p>
          <a:p>
            <a:r>
              <a:rPr dirty="0" lang="en-US"/>
              <a:t>Enemies and Obstacles on the way.</a:t>
            </a:r>
          </a:p>
          <a:p>
            <a:r>
              <a:rPr dirty="0" lang="en-US"/>
              <a:t>Guns and power-ups.</a:t>
            </a:r>
          </a:p>
        </p:txBody>
      </p:sp>
      <p:pic>
        <p:nvPicPr>
          <p:cNvPr id="2097152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588000" y="2845214"/>
            <a:ext cx="6313267" cy="34663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/>
              <a:t>Screen interactions</a:t>
            </a:r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dirty="0" lang="en-US"/>
              <a:t>Fire Button</a:t>
            </a:r>
          </a:p>
          <a:p>
            <a:pPr lvl="0"/>
            <a:r>
              <a:rPr dirty="0" lang="en-US"/>
              <a:t>Jump Button</a:t>
            </a:r>
          </a:p>
          <a:p>
            <a:pPr lvl="0"/>
            <a:r>
              <a:rPr dirty="0" lang="en-US"/>
              <a:t>Score </a:t>
            </a:r>
          </a:p>
          <a:p>
            <a:pPr lvl="0"/>
            <a:r>
              <a:rPr dirty="0" lang="en-US"/>
              <a:t>Powerup time</a:t>
            </a:r>
          </a:p>
          <a:p>
            <a:pPr lvl="0"/>
            <a:r>
              <a:rPr dirty="0" lang="en-US"/>
              <a:t>Weapon in hand</a:t>
            </a:r>
          </a:p>
          <a:p>
            <a:pPr lvl="0"/>
            <a:r>
              <a:rPr dirty="0" lang="en-US"/>
              <a:t>Special Attack Button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795996" y="379193"/>
            <a:ext cx="10515600" cy="1325563"/>
          </a:xfrm>
        </p:spPr>
        <p:txBody>
          <a:bodyPr>
            <a:normAutofit fontScale="90000"/>
          </a:bodyPr>
          <a:p>
            <a:r>
              <a:rPr b="1" dirty="0" lang="en-US"/>
              <a:t>Techniques that will be used for requirement elicitation</a:t>
            </a:r>
            <a:r>
              <a:rPr dirty="0" lang="en-US"/>
              <a:t/>
            </a:r>
            <a:br>
              <a:rPr dirty="0" lang="en-US"/>
            </a:b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dirty="0" lang="en-US"/>
          </a:p>
          <a:p>
            <a:r>
              <a:rPr dirty="0" lang="en-US"/>
              <a:t>Scenarios</a:t>
            </a:r>
          </a:p>
          <a:p>
            <a:pPr lvl="1"/>
            <a:r>
              <a:rPr dirty="0" lang="en-US"/>
              <a:t>Stakeholders will be given scenarios</a:t>
            </a:r>
          </a:p>
          <a:p>
            <a:pPr lvl="1"/>
            <a:r>
              <a:rPr dirty="0" lang="en-US"/>
              <a:t>E.g. Obstacle Touch or Enemy Fire Death</a:t>
            </a:r>
          </a:p>
          <a:p>
            <a:pPr lvl="1"/>
            <a:r>
              <a:rPr dirty="0" lang="en-US"/>
              <a:t>Coins or Gems </a:t>
            </a:r>
          </a:p>
          <a:p>
            <a:pPr lvl="1"/>
            <a:r>
              <a:rPr dirty="0" lang="en-US"/>
              <a:t>E.g. Whether the stakeholders want the character to die on touching obstacle twice.</a:t>
            </a:r>
          </a:p>
          <a:p>
            <a:r>
              <a:rPr dirty="0" lang="en-US"/>
              <a:t>Use cases</a:t>
            </a:r>
          </a:p>
          <a:p>
            <a:pPr lvl="1"/>
            <a:r>
              <a:rPr dirty="0" lang="en-US"/>
              <a:t>We’ll make use cases after getting feedback by stakeholders.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>
          <a:xfrm>
            <a:off x="749300" y="0"/>
            <a:ext cx="10515600" cy="1325563"/>
          </a:xfrm>
        </p:spPr>
        <p:txBody>
          <a:bodyPr>
            <a:normAutofit/>
          </a:bodyPr>
          <a:p>
            <a:pPr algn="ctr"/>
            <a:r>
              <a:rPr dirty="0" sz="4200" lang="en-US"/>
              <a:t>Functional </a:t>
            </a:r>
            <a:r>
              <a:rPr dirty="0" sz="4200" lang="en-US" smtClean="0"/>
              <a:t>Vs. Non-Functional Requirements</a:t>
            </a:r>
            <a:endParaRPr dirty="0" sz="4200" lang="en-US"/>
          </a:p>
        </p:txBody>
      </p:sp>
      <p:sp>
        <p:nvSpPr>
          <p:cNvPr id="1048588" name="Content Placeholder 2"/>
          <p:cNvSpPr>
            <a:spLocks noGrp="1"/>
          </p:cNvSpPr>
          <p:nvPr>
            <p:ph sz="half" idx="1"/>
          </p:nvPr>
        </p:nvSpPr>
        <p:spPr>
          <a:xfrm>
            <a:off x="330200" y="1825625"/>
            <a:ext cx="5842000" cy="4244975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lang="en-US"/>
              <a:t>1- </a:t>
            </a:r>
            <a:r>
              <a:rPr dirty="0" lang="en-US"/>
              <a:t>G</a:t>
            </a:r>
            <a:r>
              <a:rPr dirty="0" lang="en-US" smtClean="0"/>
              <a:t>ame </a:t>
            </a:r>
            <a:r>
              <a:rPr dirty="0" lang="en-US"/>
              <a:t>S</a:t>
            </a:r>
            <a:r>
              <a:rPr dirty="0" lang="en-US" smtClean="0"/>
              <a:t>cene</a:t>
            </a:r>
            <a:r>
              <a:rPr dirty="0" lang="en-US"/>
              <a:t/>
            </a:r>
            <a:br>
              <a:rPr dirty="0" lang="en-US"/>
            </a:br>
            <a:r>
              <a:rPr dirty="0" lang="en-US"/>
              <a:t>2- </a:t>
            </a:r>
            <a:r>
              <a:rPr dirty="0" lang="en-US" smtClean="0"/>
              <a:t>Q</a:t>
            </a:r>
            <a:r>
              <a:rPr dirty="0" lang="en-US" smtClean="0"/>
              <a:t>uit Option.</a:t>
            </a:r>
            <a:r>
              <a:rPr dirty="0" lang="en-US"/>
              <a:t/>
            </a:r>
            <a:br>
              <a:rPr dirty="0" lang="en-US"/>
            </a:br>
            <a:r>
              <a:rPr dirty="0" lang="en-US"/>
              <a:t>3- </a:t>
            </a:r>
            <a:r>
              <a:rPr dirty="0" lang="en-US" smtClean="0"/>
              <a:t>Res</a:t>
            </a:r>
            <a:r>
              <a:rPr dirty="0" lang="en-US" smtClean="0"/>
              <a:t>tart</a:t>
            </a:r>
            <a:r>
              <a:rPr dirty="0" lang="en-US"/>
              <a:t/>
            </a:r>
            <a:br>
              <a:rPr dirty="0" lang="en-US"/>
            </a:br>
            <a:r>
              <a:rPr dirty="0" lang="en-US"/>
              <a:t>4- </a:t>
            </a:r>
            <a:r>
              <a:rPr dirty="0" lang="en-US" smtClean="0"/>
              <a:t>P</a:t>
            </a:r>
            <a:r>
              <a:rPr dirty="0" lang="en-US" smtClean="0"/>
              <a:t>ause</a:t>
            </a:r>
            <a:r>
              <a:rPr dirty="0" lang="en-US"/>
              <a:t/>
            </a:r>
            <a:br>
              <a:rPr dirty="0" lang="en-US"/>
            </a:br>
            <a:r>
              <a:rPr dirty="0" lang="en-US"/>
              <a:t>5- </a:t>
            </a:r>
            <a:r>
              <a:rPr dirty="0" lang="en-US"/>
              <a:t>S</a:t>
            </a:r>
            <a:r>
              <a:rPr dirty="0" lang="en-US" smtClean="0"/>
              <a:t>ound </a:t>
            </a:r>
            <a:r>
              <a:rPr dirty="0" lang="en-US" smtClean="0"/>
              <a:t>S</a:t>
            </a:r>
            <a:r>
              <a:rPr dirty="0" lang="en-US" smtClean="0"/>
              <a:t>tate (on/off</a:t>
            </a:r>
            <a:r>
              <a:rPr dirty="0" lang="en-US"/>
              <a:t>).</a:t>
            </a:r>
            <a:br>
              <a:rPr dirty="0" lang="en-US"/>
            </a:br>
            <a:r>
              <a:rPr dirty="0" lang="en-US" smtClean="0"/>
              <a:t>6- </a:t>
            </a:r>
            <a:r>
              <a:rPr dirty="0" lang="en-US" smtClean="0"/>
              <a:t>P</a:t>
            </a:r>
            <a:r>
              <a:rPr dirty="0" lang="en-US" smtClean="0"/>
              <a:t>ower </a:t>
            </a:r>
            <a:r>
              <a:rPr dirty="0" lang="en-US" smtClean="0"/>
              <a:t>U</a:t>
            </a:r>
            <a:r>
              <a:rPr dirty="0" lang="en-US" smtClean="0"/>
              <a:t>ps with </a:t>
            </a:r>
            <a:r>
              <a:rPr dirty="0" lang="en-US" smtClean="0"/>
              <a:t>I</a:t>
            </a:r>
            <a:r>
              <a:rPr dirty="0" lang="en-US" smtClean="0"/>
              <a:t>cons.</a:t>
            </a:r>
            <a:br>
              <a:rPr dirty="0" lang="en-US" smtClean="0"/>
            </a:br>
            <a:r>
              <a:rPr dirty="0" lang="en-US" smtClean="0"/>
              <a:t>7- </a:t>
            </a:r>
            <a:r>
              <a:rPr dirty="0" lang="en-US" smtClean="0"/>
              <a:t>G</a:t>
            </a:r>
            <a:r>
              <a:rPr dirty="0" lang="en-US" smtClean="0"/>
              <a:t>ame </a:t>
            </a:r>
            <a:r>
              <a:rPr dirty="0" lang="en-US" smtClean="0"/>
              <a:t>A</a:t>
            </a:r>
            <a:r>
              <a:rPr dirty="0" lang="en-US" smtClean="0"/>
              <a:t>ssets.</a:t>
            </a:r>
            <a:br>
              <a:rPr dirty="0" lang="en-US" smtClean="0"/>
            </a:br>
            <a:r>
              <a:rPr dirty="0" lang="en-US" smtClean="0"/>
              <a:t>8- Movements (jump, swing etc.)</a:t>
            </a:r>
            <a:br>
              <a:rPr dirty="0" lang="en-US" smtClean="0"/>
            </a:br>
            <a:r>
              <a:rPr dirty="0" lang="en-US" smtClean="0"/>
              <a:t>9- </a:t>
            </a:r>
            <a:r>
              <a:rPr dirty="0" lang="en-US" smtClean="0"/>
              <a:t>P</a:t>
            </a:r>
            <a:r>
              <a:rPr dirty="0" lang="en-US" smtClean="0"/>
              <a:t>lay again or Quit option at end.</a:t>
            </a:r>
            <a:br>
              <a:rPr dirty="0" lang="en-US" smtClean="0"/>
            </a:br>
            <a:r>
              <a:rPr dirty="0" lang="en-US" smtClean="0"/>
              <a:t>10- 2.5d </a:t>
            </a:r>
            <a:r>
              <a:rPr dirty="0" lang="en-US" smtClean="0"/>
              <a:t>E</a:t>
            </a:r>
            <a:r>
              <a:rPr dirty="0" lang="en-US" smtClean="0"/>
              <a:t>nvironment</a:t>
            </a:r>
          </a:p>
          <a:p>
            <a:endParaRPr dirty="0" lang="en-US"/>
          </a:p>
        </p:txBody>
      </p:sp>
      <p:sp>
        <p:nvSpPr>
          <p:cNvPr id="1048589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825625"/>
            <a:ext cx="5803900" cy="4244975"/>
          </a:xfrm>
        </p:spPr>
        <p:txBody>
          <a:bodyPr>
            <a:normAutofit fontScale="89286" lnSpcReduction="20000"/>
          </a:bodyPr>
          <a:p>
            <a:pPr indent="0" marL="0">
              <a:buNone/>
            </a:pPr>
            <a:r>
              <a:rPr dirty="0" lang="en-US"/>
              <a:t>1- Game should load </a:t>
            </a:r>
            <a:r>
              <a:rPr dirty="0" lang="en-US" smtClean="0"/>
              <a:t>quickly -</a:t>
            </a:r>
            <a:r>
              <a:rPr dirty="0" lang="en-US" smtClean="0"/>
              <a:t> </a:t>
            </a:r>
            <a:r>
              <a:rPr dirty="0" lang="en-US" smtClean="0"/>
              <a:t>(</a:t>
            </a:r>
            <a:r>
              <a:rPr dirty="0" lang="en-US" smtClean="0"/>
              <a:t>in</a:t>
            </a:r>
            <a:r>
              <a:rPr dirty="0" lang="en-US" smtClean="0"/>
              <a:t> </a:t>
            </a:r>
            <a:r>
              <a:rPr dirty="0" lang="en-US" smtClean="0"/>
              <a:t>1</a:t>
            </a:r>
            <a:r>
              <a:rPr dirty="0" lang="en-US" smtClean="0"/>
              <a:t>0</a:t>
            </a:r>
            <a:r>
              <a:rPr dirty="0" lang="en-US" smtClean="0"/>
              <a:t> </a:t>
            </a:r>
            <a:r>
              <a:rPr dirty="0" lang="en-US" smtClean="0"/>
              <a:t>sec</a:t>
            </a:r>
            <a:r>
              <a:rPr dirty="0" lang="en-US" smtClean="0"/>
              <a:t>)</a:t>
            </a:r>
            <a:r>
              <a:rPr dirty="0" lang="en-US"/>
              <a:t/>
            </a:r>
            <a:br>
              <a:rPr dirty="0" lang="en-US"/>
            </a:br>
            <a:r>
              <a:rPr dirty="0" lang="en-US"/>
              <a:t>2- High quality graphics</a:t>
            </a:r>
            <a:r>
              <a:rPr dirty="0" lang="en-US" smtClean="0"/>
              <a:t>. </a:t>
            </a:r>
            <a:r>
              <a:rPr dirty="0" lang="en-US"/>
              <a:t/>
            </a:r>
            <a:br>
              <a:rPr dirty="0" lang="en-US"/>
            </a:br>
            <a:r>
              <a:rPr dirty="0" lang="en-US"/>
              <a:t>3- Must not drop </a:t>
            </a:r>
            <a:r>
              <a:rPr dirty="0" lang="en-US" smtClean="0"/>
              <a:t>frame</a:t>
            </a:r>
            <a:r>
              <a:rPr dirty="0" lang="en-US" smtClean="0"/>
              <a:t>.</a:t>
            </a:r>
            <a:r>
              <a:rPr dirty="0" lang="en-US" smtClean="0"/>
              <a:t> </a:t>
            </a:r>
            <a:r>
              <a:rPr dirty="0" lang="en-US"/>
              <a:t/>
            </a:r>
            <a:br>
              <a:rPr dirty="0" lang="en-US"/>
            </a:br>
            <a:r>
              <a:rPr dirty="0" lang="en-US"/>
              <a:t>4- Minimum fps allowed is </a:t>
            </a:r>
            <a:r>
              <a:rPr dirty="0" lang="en-US" smtClean="0"/>
              <a:t>25fps</a:t>
            </a:r>
            <a:r>
              <a:rPr dirty="0" lang="en-US" smtClean="0"/>
              <a:t> </a:t>
            </a:r>
            <a:r>
              <a:rPr dirty="0" lang="en-US" smtClean="0"/>
              <a:t>(</a:t>
            </a:r>
            <a:r>
              <a:rPr dirty="0" lang="en-US" smtClean="0"/>
              <a:t>Reli</a:t>
            </a:r>
            <a:r>
              <a:rPr dirty="0" lang="en-US" smtClean="0"/>
              <a:t>ability</a:t>
            </a:r>
            <a:r>
              <a:rPr dirty="0" lang="en-US" smtClean="0"/>
              <a:t>)</a:t>
            </a:r>
            <a:r>
              <a:rPr dirty="0" lang="en-US" smtClean="0"/>
              <a:t> </a:t>
            </a:r>
            <a:r>
              <a:rPr dirty="0" lang="en-US"/>
              <a:t/>
            </a:r>
            <a:br>
              <a:rPr dirty="0" lang="en-US"/>
            </a:br>
            <a:r>
              <a:rPr dirty="0" lang="en-US"/>
              <a:t>5- Response time &lt;= 0.5 Sec</a:t>
            </a:r>
            <a:r>
              <a:rPr dirty="0" lang="en-US" smtClean="0"/>
              <a:t>.</a:t>
            </a:r>
            <a:r>
              <a:rPr dirty="0" lang="en-US" smtClean="0"/>
              <a:t> </a:t>
            </a:r>
            <a:r>
              <a:rPr dirty="0" lang="en-US" smtClean="0"/>
              <a:t>(</a:t>
            </a:r>
            <a:r>
              <a:rPr dirty="0" lang="en-US" smtClean="0"/>
              <a:t>Speed</a:t>
            </a:r>
            <a:r>
              <a:rPr dirty="0" lang="en-US" smtClean="0"/>
              <a:t>)</a:t>
            </a:r>
            <a:r>
              <a:rPr dirty="0" lang="en-US" smtClean="0"/>
              <a:t> </a:t>
            </a:r>
            <a:r>
              <a:rPr dirty="0" lang="en-US"/>
              <a:t/>
            </a:r>
            <a:br>
              <a:rPr dirty="0" lang="en-US"/>
            </a:br>
            <a:r>
              <a:rPr dirty="0" lang="en-US"/>
              <a:t>6- Cover Android 4.0 and onwards</a:t>
            </a:r>
            <a:r>
              <a:rPr dirty="0" lang="en-US" smtClean="0"/>
              <a:t>. </a:t>
            </a:r>
            <a:r>
              <a:rPr dirty="0" lang="en-US"/>
              <a:t/>
            </a:r>
            <a:br>
              <a:rPr dirty="0" lang="en-US"/>
            </a:br>
            <a:r>
              <a:rPr dirty="0" lang="en-US"/>
              <a:t>7- No hidden extra </a:t>
            </a:r>
            <a:r>
              <a:rPr dirty="0" lang="en-US" smtClean="0"/>
              <a:t>memory</a:t>
            </a:r>
            <a:r>
              <a:rPr dirty="0" lang="en-US" smtClean="0"/>
              <a:t> </a:t>
            </a:r>
            <a:r>
              <a:rPr dirty="0" lang="en-US" smtClean="0"/>
              <a:t>(</a:t>
            </a:r>
            <a:r>
              <a:rPr dirty="0" lang="en-US" smtClean="0"/>
              <a:t>Size</a:t>
            </a:r>
            <a:r>
              <a:rPr dirty="0" lang="en-US" smtClean="0"/>
              <a:t>)</a:t>
            </a:r>
            <a:r>
              <a:rPr dirty="0" lang="en-US" smtClean="0"/>
              <a:t> </a:t>
            </a:r>
            <a:r>
              <a:rPr dirty="0" lang="en-US"/>
              <a:t/>
            </a:r>
            <a:br>
              <a:rPr dirty="0" lang="en-US"/>
            </a:br>
            <a:r>
              <a:rPr dirty="0" lang="en-US"/>
              <a:t>8- Resistant to crash states</a:t>
            </a:r>
            <a:r>
              <a:rPr dirty="0" lang="en-US" smtClean="0"/>
              <a:t>.</a:t>
            </a:r>
            <a:r>
              <a:rPr dirty="0" lang="en-US" smtClean="0"/>
              <a:t> </a:t>
            </a:r>
            <a:r>
              <a:rPr dirty="0" lang="en-US" smtClean="0"/>
              <a:t>(</a:t>
            </a:r>
            <a:r>
              <a:rPr dirty="0" lang="en-US" smtClean="0"/>
              <a:t>Reliab</a:t>
            </a:r>
            <a:r>
              <a:rPr dirty="0" lang="en-US" smtClean="0"/>
              <a:t>ility</a:t>
            </a:r>
            <a:r>
              <a:rPr dirty="0" lang="en-US" smtClean="0"/>
              <a:t>)</a:t>
            </a:r>
            <a:r>
              <a:rPr dirty="0" lang="en-US"/>
              <a:t/>
            </a:r>
            <a:br>
              <a:rPr dirty="0" lang="en-US"/>
            </a:br>
            <a:r>
              <a:rPr dirty="0" lang="en-US"/>
              <a:t>9- Progress in permanent memory</a:t>
            </a:r>
            <a:r>
              <a:rPr dirty="0" lang="en-US" smtClean="0"/>
              <a:t>.</a:t>
            </a:r>
            <a:r>
              <a:rPr dirty="0" lang="en-US" smtClean="0"/>
              <a:t>(</a:t>
            </a:r>
            <a:r>
              <a:rPr dirty="0" lang="en-US" smtClean="0"/>
              <a:t>Size</a:t>
            </a:r>
            <a:r>
              <a:rPr dirty="0" lang="en-US" smtClean="0"/>
              <a:t>)</a:t>
            </a: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Lenses of Game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The lens of Emotion :’)</a:t>
            </a:r>
          </a:p>
          <a:p>
            <a:r>
              <a:rPr dirty="0" lang="en-US"/>
              <a:t>The lens of Surprise </a:t>
            </a:r>
            <a:r>
              <a:rPr dirty="0" lang="en-US" err="1"/>
              <a:t>O.o</a:t>
            </a:r>
            <a:endParaRPr dirty="0" lang="en-US"/>
          </a:p>
          <a:p>
            <a:r>
              <a:rPr dirty="0" lang="en-US"/>
              <a:t>The lens of Fun :D</a:t>
            </a:r>
          </a:p>
          <a:p>
            <a:r>
              <a:rPr dirty="0" lang="en-US"/>
              <a:t>The lens of Curiosity :O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Requirements Validation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5000" lnSpcReduction="10000"/>
          </a:bodyPr>
          <a:p>
            <a:pPr lvl="0"/>
            <a:r>
              <a:rPr dirty="0" lang="en-US"/>
              <a:t>Consistency check:</a:t>
            </a:r>
          </a:p>
          <a:p>
            <a:pPr lvl="1"/>
            <a:r>
              <a:rPr dirty="0" lang="en-US" smtClean="0"/>
              <a:t>No </a:t>
            </a:r>
            <a:r>
              <a:rPr dirty="0" lang="en-US"/>
              <a:t>conflicts in the </a:t>
            </a:r>
            <a:r>
              <a:rPr dirty="0" lang="en-US" smtClean="0"/>
              <a:t>requirements yet</a:t>
            </a:r>
            <a:endParaRPr dirty="0" lang="en-US"/>
          </a:p>
          <a:p>
            <a:pPr lvl="0"/>
            <a:r>
              <a:rPr dirty="0" lang="en-US"/>
              <a:t>Realism Check:</a:t>
            </a:r>
          </a:p>
          <a:p>
            <a:pPr lvl="1"/>
            <a:r>
              <a:rPr dirty="0" lang="en-US"/>
              <a:t>We can build all the </a:t>
            </a:r>
            <a:r>
              <a:rPr dirty="0" lang="en-US"/>
              <a:t>documented </a:t>
            </a:r>
            <a:r>
              <a:rPr dirty="0" lang="en-US" smtClean="0"/>
              <a:t>requirements with the available technology</a:t>
            </a:r>
            <a:endParaRPr dirty="0" lang="en-US"/>
          </a:p>
          <a:p>
            <a:pPr lvl="0"/>
            <a:r>
              <a:rPr dirty="0" lang="en-US"/>
              <a:t>Verifiability Checks:</a:t>
            </a:r>
          </a:p>
          <a:p>
            <a:pPr lvl="1"/>
            <a:r>
              <a:rPr dirty="0" lang="en-US"/>
              <a:t>Requirement reviews:</a:t>
            </a:r>
          </a:p>
          <a:p>
            <a:pPr lvl="2"/>
            <a:r>
              <a:rPr dirty="0" lang="en-US"/>
              <a:t>P</a:t>
            </a:r>
            <a:r>
              <a:rPr dirty="0" lang="en-US" smtClean="0"/>
              <a:t>resented </a:t>
            </a:r>
            <a:r>
              <a:rPr dirty="0" lang="en-US"/>
              <a:t>the requirements to some random people and taken account to what they’ve understood and generalized the requirements accordingly</a:t>
            </a:r>
          </a:p>
          <a:p>
            <a:pPr lvl="1"/>
            <a:r>
              <a:rPr dirty="0" lang="en-US"/>
              <a:t>Prototyping</a:t>
            </a:r>
          </a:p>
          <a:p>
            <a:pPr lvl="2"/>
            <a:r>
              <a:rPr dirty="0" lang="en-US"/>
              <a:t>P</a:t>
            </a:r>
            <a:r>
              <a:rPr dirty="0" lang="en-US" smtClean="0"/>
              <a:t>roject </a:t>
            </a:r>
            <a:r>
              <a:rPr dirty="0" lang="en-US"/>
              <a:t>is in initial </a:t>
            </a:r>
            <a:r>
              <a:rPr dirty="0" lang="en-US" smtClean="0"/>
              <a:t>phase</a:t>
            </a:r>
          </a:p>
          <a:p>
            <a:pPr lvl="1"/>
            <a:r>
              <a:rPr dirty="0" lang="en-US" smtClean="0"/>
              <a:t>Test-case Generation</a:t>
            </a:r>
          </a:p>
          <a:p>
            <a:pPr lvl="2"/>
            <a:r>
              <a:rPr dirty="0" lang="en-US" smtClean="0"/>
              <a:t>N</a:t>
            </a:r>
            <a:r>
              <a:rPr dirty="0" lang="en-US" smtClean="0"/>
              <a:t>o executable model yet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908539" y="2756633"/>
            <a:ext cx="10515600" cy="1325563"/>
          </a:xfrm>
        </p:spPr>
        <p:txBody>
          <a:bodyPr/>
          <a:p>
            <a:pPr algn="ctr"/>
            <a:r>
              <a:rPr b="1" dirty="0" lang="ur-PK" smtClean="0"/>
              <a:t> ہم آپ سب کی محبتوں کے تہہ دل سے مشکور ہیں</a:t>
            </a:r>
            <a:endParaRPr b="1" dirty="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Group 9 </dc:title>
  <dc:creator>Ahmad Khalid</dc:creator>
  <cp:lastModifiedBy>Ahmad Ghumman</cp:lastModifiedBy>
  <dcterms:created xsi:type="dcterms:W3CDTF">2017-10-01T22:49:55Z</dcterms:created>
  <dcterms:modified xsi:type="dcterms:W3CDTF">2017-10-05T07:16:45Z</dcterms:modified>
</cp:coreProperties>
</file>