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Classic Bold" charset="1" panose="00000800000000000000"/>
      <p:regular r:id="rId18"/>
    </p:embeddedFont>
    <p:embeddedFont>
      <p:font typeface="Montserrat Classic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949" y="4142303"/>
            <a:ext cx="4834595" cy="712759"/>
            <a:chOff x="0" y="0"/>
            <a:chExt cx="1273309" cy="187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3309" cy="187722"/>
            </a:xfrm>
            <a:custGeom>
              <a:avLst/>
              <a:gdLst/>
              <a:ahLst/>
              <a:cxnLst/>
              <a:rect r="r" b="b" t="t" l="l"/>
              <a:pathLst>
                <a:path h="187722" w="1273309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60451" y="4142303"/>
            <a:ext cx="4834595" cy="712759"/>
            <a:chOff x="0" y="0"/>
            <a:chExt cx="1273309" cy="187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3309" cy="187722"/>
            </a:xfrm>
            <a:custGeom>
              <a:avLst/>
              <a:gdLst/>
              <a:ahLst/>
              <a:cxnLst/>
              <a:rect r="r" b="b" t="t" l="l"/>
              <a:pathLst>
                <a:path h="187722" w="1273309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98993" y="3025482"/>
            <a:ext cx="9890014" cy="308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 spc="-8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PASSWORD STRENGTH ANALYZER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2240" y="6775965"/>
            <a:ext cx="533060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Kariem Abdelmoniem Ahmed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924810" y="7388740"/>
            <a:ext cx="446546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Abdelrahman Mohammed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57381" y="8001515"/>
            <a:ext cx="357323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Kirollos Raouf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786505"/>
            <a:ext cx="16652001" cy="457930"/>
          </a:xfrm>
          <a:custGeom>
            <a:avLst/>
            <a:gdLst/>
            <a:ahLst/>
            <a:cxnLst/>
            <a:rect r="r" b="b" t="t" l="l"/>
            <a:pathLst>
              <a:path h="457930" w="16652001">
                <a:moveTo>
                  <a:pt x="0" y="0"/>
                </a:moveTo>
                <a:lnTo>
                  <a:pt x="16652001" y="0"/>
                </a:lnTo>
                <a:lnTo>
                  <a:pt x="16652001" y="457930"/>
                </a:lnTo>
                <a:lnTo>
                  <a:pt x="0" y="45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Example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21073" y="2881598"/>
            <a:ext cx="531733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Password  = ‘P@ssw0rd123’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1073" y="4745097"/>
            <a:ext cx="14294343" cy="315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Output:</a:t>
            </a:r>
          </a:p>
          <a:p>
            <a:pPr algn="l" marL="652240" indent="-326120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Length: 11</a:t>
            </a:r>
          </a:p>
          <a:p>
            <a:pPr algn="l" marL="652240" indent="-326120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Complexity: Lowercase: Yes,   Uppercase: Yes,   Digits: Yes,    Specials: Yes</a:t>
            </a:r>
          </a:p>
          <a:p>
            <a:pPr algn="l" marL="652240" indent="-326120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Entropy: 72.1</a:t>
            </a:r>
          </a:p>
          <a:p>
            <a:pPr algn="l" marL="652240" indent="-326120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Is common: NO</a:t>
            </a:r>
          </a:p>
          <a:p>
            <a:pPr algn="l" marL="652240" indent="-326120" lvl="1">
              <a:lnSpc>
                <a:spcPts val="4229"/>
              </a:lnSpc>
              <a:spcBef>
                <a:spcPct val="0"/>
              </a:spcBef>
              <a:buFont typeface="Arial"/>
              <a:buChar char="•"/>
            </a:pPr>
            <a:r>
              <a:rPr lang="en-US" sz="3021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Strength: Strong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User Benefits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52767" y="3296254"/>
            <a:ext cx="15582466" cy="329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547" indent="-340274" lvl="1">
              <a:lnSpc>
                <a:spcPts val="4412"/>
              </a:lnSpc>
              <a:spcBef>
                <a:spcPct val="0"/>
              </a:spcBef>
              <a:buFont typeface="Arial"/>
              <a:buChar char="•"/>
            </a:pPr>
            <a:r>
              <a:rPr lang="en-US" sz="3152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Improves Password Security: Encourages stronger, unguessable passwords.</a:t>
            </a:r>
          </a:p>
          <a:p>
            <a:pPr algn="l">
              <a:lnSpc>
                <a:spcPts val="4412"/>
              </a:lnSpc>
              <a:spcBef>
                <a:spcPct val="0"/>
              </a:spcBef>
            </a:pPr>
          </a:p>
          <a:p>
            <a:pPr algn="l" marL="680547" indent="-340274" lvl="1">
              <a:lnSpc>
                <a:spcPts val="4412"/>
              </a:lnSpc>
              <a:spcBef>
                <a:spcPct val="0"/>
              </a:spcBef>
              <a:buFont typeface="Arial"/>
              <a:buChar char="•"/>
            </a:pPr>
            <a:r>
              <a:rPr lang="en-US" sz="3152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Educates Users: Highlights weaknesses like short length or common usage.</a:t>
            </a:r>
          </a:p>
          <a:p>
            <a:pPr algn="l">
              <a:lnSpc>
                <a:spcPts val="4412"/>
              </a:lnSpc>
              <a:spcBef>
                <a:spcPct val="0"/>
              </a:spcBef>
            </a:pPr>
          </a:p>
          <a:p>
            <a:pPr algn="l" marL="680547" indent="-340274" lvl="1">
              <a:lnSpc>
                <a:spcPts val="4412"/>
              </a:lnSpc>
              <a:spcBef>
                <a:spcPct val="0"/>
              </a:spcBef>
              <a:buFont typeface="Arial"/>
              <a:buChar char="•"/>
            </a:pPr>
            <a:r>
              <a:rPr lang="en-US" sz="3152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Customizable: Can expand the common passwords list or scoring rules.</a:t>
            </a:r>
          </a:p>
          <a:p>
            <a:pPr algn="l">
              <a:lnSpc>
                <a:spcPts val="44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6954" y="3827943"/>
            <a:ext cx="10614092" cy="154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 spc="90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30699"/>
            <a:ext cx="1021766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6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Project Overview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57400" y="3278499"/>
            <a:ext cx="12873038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Purpose: 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Explain why password security is essential (e.g., increasing cyber attacks, weak passwords causing breaches).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7400" y="5224774"/>
            <a:ext cx="11977688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Objective: Build a tool to: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Assess password strength (length, complexity, entropy)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Identify common passwords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Provide recommendations for improvement (not obviously!)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0150" y="1830699"/>
            <a:ext cx="1021766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6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Features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983229"/>
            <a:ext cx="16702088" cy="592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Entropy Calculation: Measures randomness/strength of a password.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Password Complexity: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Checks for: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Lowercase letters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Uppercase letters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Digits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Special characters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Common Password Detection: Matches against a database of most-used passwords.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Scoring System: Assigns a strength level (Weak, Medium, Strong).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0150" y="1830699"/>
            <a:ext cx="1021766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60" b="true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Workflow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00150" y="3330575"/>
            <a:ext cx="17785926" cy="356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Input: User enters a password.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Check Database: Verify if it’s a common password.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Entropy Calculation: Assess strength using character sets.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Complexity Check: Analyze characters used.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Scoring &amp; Feedback: Determine password strength and provide recommendations.</a:t>
            </a:r>
          </a:p>
          <a:p>
            <a:pPr algn="l" marL="647697" indent="-323848" lvl="1">
              <a:lnSpc>
                <a:spcPts val="4199"/>
              </a:lnSpc>
              <a:buAutoNum type="arabicPeriod" startAt="1"/>
            </a:pPr>
            <a:r>
              <a:rPr lang="en-US" sz="29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Output: Display the results.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35169" y="4088124"/>
            <a:ext cx="1021766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-60">
                <a:solidFill>
                  <a:srgbClr val="FFFFFF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Code Snippets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33421" y="4013406"/>
            <a:ext cx="12621159" cy="3848359"/>
          </a:xfrm>
          <a:custGeom>
            <a:avLst/>
            <a:gdLst/>
            <a:ahLst/>
            <a:cxnLst/>
            <a:rect r="r" b="b" t="t" l="l"/>
            <a:pathLst>
              <a:path h="3848359" w="12621159">
                <a:moveTo>
                  <a:pt x="0" y="0"/>
                </a:moveTo>
                <a:lnTo>
                  <a:pt x="12621158" y="0"/>
                </a:lnTo>
                <a:lnTo>
                  <a:pt x="12621158" y="3848359"/>
                </a:lnTo>
                <a:lnTo>
                  <a:pt x="0" y="38483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Entropy Calculation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Measures password randomness based on character sets.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29445" y="3530838"/>
            <a:ext cx="15025060" cy="3224454"/>
          </a:xfrm>
          <a:custGeom>
            <a:avLst/>
            <a:gdLst/>
            <a:ahLst/>
            <a:cxnLst/>
            <a:rect r="r" b="b" t="t" l="l"/>
            <a:pathLst>
              <a:path h="3224454" w="15025060">
                <a:moveTo>
                  <a:pt x="0" y="0"/>
                </a:moveTo>
                <a:lnTo>
                  <a:pt x="15025060" y="0"/>
                </a:lnTo>
                <a:lnTo>
                  <a:pt x="15025060" y="3224454"/>
                </a:lnTo>
                <a:lnTo>
                  <a:pt x="0" y="3224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Complexity Check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872010" y="3043920"/>
            <a:ext cx="9415614" cy="5724626"/>
          </a:xfrm>
          <a:custGeom>
            <a:avLst/>
            <a:gdLst/>
            <a:ahLst/>
            <a:cxnLst/>
            <a:rect r="r" b="b" t="t" l="l"/>
            <a:pathLst>
              <a:path h="5724626" w="9415614">
                <a:moveTo>
                  <a:pt x="0" y="0"/>
                </a:moveTo>
                <a:lnTo>
                  <a:pt x="9415614" y="0"/>
                </a:lnTo>
                <a:lnTo>
                  <a:pt x="9415614" y="5724626"/>
                </a:lnTo>
                <a:lnTo>
                  <a:pt x="0" y="5724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25" r="0" b="-4825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Scoring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9906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11795760" y="9220200"/>
            <a:ext cx="6492240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829051" y="1679178"/>
            <a:ext cx="8629898" cy="1683751"/>
            <a:chOff x="0" y="0"/>
            <a:chExt cx="11506531" cy="224500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23825"/>
              <a:ext cx="11506531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  <a:r>
                <a:rPr lang="en-US" b="true" sz="6000">
                  <a:solidFill>
                    <a:srgbClr val="FFFFFF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Scoring System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95210"/>
              <a:ext cx="115065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21073" y="3414712"/>
            <a:ext cx="14445853" cy="543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Criteria: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Length: &gt;=12 (Strong), &gt;=8 (Medium)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Complexity: Number of character sets (lowercase, uppercase, digits, special)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Entropy: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50 → Strong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30-50 → Medium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Common Passwords: If found → Immediate Weak score.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Strength Levels: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Weak: Score &lt; 4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Medium: Score 4–6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</a:t>
            </a:r>
            <a:r>
              <a:rPr lang="en-US" sz="2799" strike="noStrike" u="none">
                <a:solidFill>
                  <a:srgbClr val="FFFFF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Strong: Score ≥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DAGZaATyjzE</dc:identifier>
  <dcterms:modified xsi:type="dcterms:W3CDTF">2011-08-01T06:04:30Z</dcterms:modified>
  <cp:revision>1</cp:revision>
  <dc:title>Password Strength Analyzer</dc:title>
</cp:coreProperties>
</file>