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30"/>
  </p:notesMasterIdLst>
  <p:handoutMasterIdLst>
    <p:handoutMasterId r:id="rId31"/>
  </p:handoutMasterIdLst>
  <p:sldIdLst>
    <p:sldId id="276" r:id="rId5"/>
    <p:sldId id="257" r:id="rId6"/>
    <p:sldId id="281" r:id="rId7"/>
    <p:sldId id="297" r:id="rId8"/>
    <p:sldId id="299" r:id="rId9"/>
    <p:sldId id="300" r:id="rId10"/>
    <p:sldId id="301" r:id="rId11"/>
    <p:sldId id="279" r:id="rId12"/>
    <p:sldId id="302" r:id="rId13"/>
    <p:sldId id="319" r:id="rId14"/>
    <p:sldId id="310" r:id="rId15"/>
    <p:sldId id="303" r:id="rId16"/>
    <p:sldId id="320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4" r:id="rId27"/>
    <p:sldId id="315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989" y="72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04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5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9" r:id="rId15"/>
    <p:sldLayoutId id="2147483724" r:id="rId16"/>
    <p:sldLayoutId id="2147483726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944" y="1079501"/>
            <a:ext cx="7797799" cy="2543594"/>
          </a:xfrm>
        </p:spPr>
        <p:txBody>
          <a:bodyPr>
            <a:normAutofit/>
          </a:bodyPr>
          <a:lstStyle/>
          <a:p>
            <a:r>
              <a:rPr lang="en-US" sz="4000"/>
              <a:t>TAXI RIDES APP</a:t>
            </a:r>
            <a:br>
              <a:rPr lang="en-US" sz="4000"/>
            </a:br>
            <a:r>
              <a:rPr lang="en-US" sz="4000"/>
              <a:t>ANALYSIS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C2599-9551-6D6D-8730-A27CE4E3C141}"/>
              </a:ext>
            </a:extLst>
          </p:cNvPr>
          <p:cNvSpPr txBox="1"/>
          <p:nvPr/>
        </p:nvSpPr>
        <p:spPr>
          <a:xfrm>
            <a:off x="3888658" y="4109884"/>
            <a:ext cx="441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+mj-lt"/>
              </a:rPr>
              <a:t>Abdulrahman Sherif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0499-9548-AFA8-6B4A-DE1A022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06" y="2534756"/>
            <a:ext cx="4736529" cy="1437476"/>
          </a:xfrm>
        </p:spPr>
        <p:txBody>
          <a:bodyPr>
            <a:normAutofit fontScale="90000"/>
          </a:bodyPr>
          <a:lstStyle/>
          <a:p>
            <a:r>
              <a:rPr lang="en-US" sz="3200"/>
              <a:t>Average distance according to place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0FA57-3D08-BBA2-DBAE-110E7081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7" y="619125"/>
            <a:ext cx="6469625" cy="53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F831-E98F-B854-6551-2EFC273F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" y="13852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FARE amount analysis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978938-2A8F-3AB7-AF65-A06C1A98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7" y="1533817"/>
            <a:ext cx="4032776" cy="2286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30C76-E97E-6AC1-D0B1-A0B9119A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564" y="1533817"/>
            <a:ext cx="3961104" cy="2286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0EF655-4C83-3CC7-1D17-C03D92CF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17" y="4126515"/>
            <a:ext cx="5491510" cy="2425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012A9A-F040-7DC4-92FA-24D87EC0D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26515"/>
            <a:ext cx="5541883" cy="2425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666A6-5FA1-E4A1-64AE-2D8B50DD4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198" y="1533817"/>
            <a:ext cx="3716425" cy="22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5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6F93-08FE-477F-51BB-27898EFD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8" y="2387272"/>
            <a:ext cx="4663440" cy="1371600"/>
          </a:xfrm>
        </p:spPr>
        <p:txBody>
          <a:bodyPr/>
          <a:lstStyle/>
          <a:p>
            <a:r>
              <a:rPr lang="en-US"/>
              <a:t>Fare amount according to hour of the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9B32-D7D1-D240-4406-346EBFC2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10" y="875071"/>
            <a:ext cx="6980903" cy="52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0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A0CD-28E2-40F3-EBE4-2E2FD7A3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77" y="159395"/>
            <a:ext cx="4587362" cy="1226954"/>
          </a:xfrm>
        </p:spPr>
        <p:txBody>
          <a:bodyPr/>
          <a:lstStyle/>
          <a:p>
            <a:r>
              <a:rPr lang="en-US"/>
              <a:t>Passenger count in one car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D4A44-350E-A6FC-C9FB-FBDD45C1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7" y="1395474"/>
            <a:ext cx="5855723" cy="2454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2CA43-220A-69E4-A89C-1A1F675F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15" y="1386349"/>
            <a:ext cx="5515897" cy="2463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6FBF46-B1F5-5E42-6F98-E741F10D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77" y="3982065"/>
            <a:ext cx="11518335" cy="27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4E73-2F5E-C064-2B1E-3FC90A01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93" y="2220123"/>
            <a:ext cx="4884015" cy="1476805"/>
          </a:xfrm>
        </p:spPr>
        <p:txBody>
          <a:bodyPr>
            <a:noAutofit/>
          </a:bodyPr>
          <a:lstStyle/>
          <a:p>
            <a:r>
              <a:rPr lang="en-US" sz="3600"/>
              <a:t>User</a:t>
            </a:r>
            <a:br>
              <a:rPr lang="en-US" sz="3600"/>
            </a:br>
            <a:r>
              <a:rPr lang="en-US" sz="3600"/>
              <a:t> loyalty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2DC89-05D1-E3CA-3E34-1F6F1C331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5" y="201561"/>
            <a:ext cx="6426851" cy="3227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A5CAC-95D0-58D1-5B68-DA7D859E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5" y="3529782"/>
            <a:ext cx="6426851" cy="31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5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7EE7-5CEA-6525-8B64-2492326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6" y="2564252"/>
            <a:ext cx="4663440" cy="1371600"/>
          </a:xfrm>
        </p:spPr>
        <p:txBody>
          <a:bodyPr/>
          <a:lstStyle/>
          <a:p>
            <a:r>
              <a:rPr lang="en-US"/>
              <a:t>Top drivers according to Earnings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172D9-DE43-52F0-BF6D-F3C65C19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26" y="823451"/>
            <a:ext cx="7049729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2A3A-2AB8-BD37-3E9B-A0C2EBD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21" y="2487264"/>
            <a:ext cx="4663440" cy="1371600"/>
          </a:xfrm>
        </p:spPr>
        <p:txBody>
          <a:bodyPr>
            <a:noAutofit/>
          </a:bodyPr>
          <a:lstStyle/>
          <a:p>
            <a:r>
              <a:rPr lang="en-US" sz="3200"/>
              <a:t>Top drivers according to number of trips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65FC2-E715-28EA-8BC4-ADD3ACBB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093" y="943897"/>
            <a:ext cx="6693760" cy="47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C03D-5A25-E741-0578-BF0AD0B3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50" y="2424805"/>
            <a:ext cx="4663440" cy="1371600"/>
          </a:xfrm>
        </p:spPr>
        <p:txBody>
          <a:bodyPr>
            <a:normAutofit/>
          </a:bodyPr>
          <a:lstStyle/>
          <a:p>
            <a:r>
              <a:rPr lang="en-US"/>
              <a:t>Weather impact on distance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5FE6A-F8B3-B055-0FD7-6A660873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03" y="619125"/>
            <a:ext cx="6892413" cy="55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8CAE-CF30-6066-AA00-344AFAD6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70" y="2477729"/>
            <a:ext cx="5218310" cy="1660920"/>
          </a:xfrm>
        </p:spPr>
        <p:txBody>
          <a:bodyPr>
            <a:noAutofit/>
          </a:bodyPr>
          <a:lstStyle/>
          <a:p>
            <a:r>
              <a:rPr lang="en-US"/>
              <a:t>Traffic according to time of the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5FE06-76A7-B125-5449-6DB18F82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79" y="894735"/>
            <a:ext cx="6400801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7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8A792-8D90-0275-10BF-9F032233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83" y="1051474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600"/>
              <a:t>Distance according to car condition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76D91-7582-5D82-E856-C84F68CA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987" y="570272"/>
            <a:ext cx="6191026" cy="50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Overview : Eda process for Taxi rides app to understand  Fare Analysis , Temporal patterns and Geographical patterns </a:t>
            </a:r>
          </a:p>
          <a:p>
            <a:pPr marL="0" indent="0">
              <a:buNone/>
            </a:pPr>
            <a:endParaRPr lang="en-US" sz="2400" b="1"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Objective : get insights about the factors that affect Fare amount </a:t>
            </a:r>
            <a:endParaRPr lang="en-US" sz="2400" b="1" dirty="0"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30D8-97ED-225D-3005-D7DE4F6B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20" y="2595716"/>
            <a:ext cx="5159316" cy="1465006"/>
          </a:xfrm>
        </p:spPr>
        <p:txBody>
          <a:bodyPr>
            <a:noAutofit/>
          </a:bodyPr>
          <a:lstStyle/>
          <a:p>
            <a:r>
              <a:rPr lang="en-US"/>
              <a:t>Airport trips fare vs non-airport trips fare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6816B-4CF0-195B-4A8F-B5DF350F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36" y="884903"/>
            <a:ext cx="6534150" cy="50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0876-CFAB-E64A-9E22-B4F42234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87" y="2743200"/>
            <a:ext cx="4663440" cy="1371600"/>
          </a:xfrm>
        </p:spPr>
        <p:txBody>
          <a:bodyPr>
            <a:normAutofit/>
          </a:bodyPr>
          <a:lstStyle/>
          <a:p>
            <a:r>
              <a:rPr lang="en-US" sz="3200"/>
              <a:t>Number of trips to each airport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16430-28A6-0F89-1A03-7E6B913E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31" y="784122"/>
            <a:ext cx="6101202" cy="52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82E1-6DED-4ED1-B69A-A65F143E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12" y="2839556"/>
            <a:ext cx="4663440" cy="1371600"/>
          </a:xfrm>
        </p:spPr>
        <p:txBody>
          <a:bodyPr>
            <a:noAutofit/>
          </a:bodyPr>
          <a:lstStyle/>
          <a:p>
            <a:r>
              <a:rPr lang="en-US" sz="3200"/>
              <a:t>Most direction that have number of trips to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355B4-C5B6-DB72-AF7B-9EF53EDA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6" y="1190625"/>
            <a:ext cx="6518788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5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5A19-94E0-5480-7D6B-AD192D10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58" y="2406937"/>
            <a:ext cx="4663440" cy="1371600"/>
          </a:xfrm>
        </p:spPr>
        <p:txBody>
          <a:bodyPr>
            <a:normAutofit fontScale="90000"/>
          </a:bodyPr>
          <a:lstStyle/>
          <a:p>
            <a:r>
              <a:rPr lang="en-US" sz="3200"/>
              <a:t>Average fare according to direction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624DE-C99A-A267-A600-3030065F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71" y="1190625"/>
            <a:ext cx="6558116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9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861A-A72F-3D7F-C129-2CFEEB7A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5" y="2743200"/>
            <a:ext cx="4667704" cy="1371600"/>
          </a:xfrm>
        </p:spPr>
        <p:txBody>
          <a:bodyPr>
            <a:normAutofit fontScale="90000"/>
          </a:bodyPr>
          <a:lstStyle/>
          <a:p>
            <a:r>
              <a:rPr lang="en-US"/>
              <a:t>Average fare according to distance to</a:t>
            </a:r>
            <a:br>
              <a:rPr lang="en-US"/>
            </a:br>
            <a:r>
              <a:rPr lang="en-US"/>
              <a:t> newyork city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7EE62-24C4-866A-327D-B0B0DAFE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90" y="1095375"/>
            <a:ext cx="636147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6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7357"/>
            <a:ext cx="10058400" cy="1097280"/>
          </a:xfrm>
        </p:spPr>
        <p:txBody>
          <a:bodyPr/>
          <a:lstStyle/>
          <a:p>
            <a:r>
              <a:rPr lang="en-US"/>
              <a:t>EDA PROCESS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6245" y="1638505"/>
            <a:ext cx="10215715" cy="4683637"/>
          </a:xfrm>
        </p:spPr>
        <p:txBody>
          <a:bodyPr/>
          <a:lstStyle/>
          <a:p>
            <a:pPr marL="0" indent="0">
              <a:buNone/>
            </a:pPr>
            <a:r>
              <a:rPr lang="en-US" sz="2400" b="1"/>
              <a:t>1- </a:t>
            </a:r>
            <a:r>
              <a:rPr lang="en-US" sz="2400" b="1">
                <a:latin typeface="+mj-lt"/>
              </a:rPr>
              <a:t>Data preprocessing : </a:t>
            </a:r>
          </a:p>
          <a:p>
            <a:pPr>
              <a:buClr>
                <a:schemeClr val="tx1"/>
              </a:buClr>
            </a:pPr>
            <a:r>
              <a:rPr lang="en-US" sz="2000" b="1"/>
              <a:t> </a:t>
            </a:r>
            <a:r>
              <a:rPr lang="en-US" sz="2000" b="1">
                <a:latin typeface="+mj-lt"/>
              </a:rPr>
              <a:t>libraries used ( pandas , matplotlib , seaborn)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Check missing values and duplicates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b="1">
                <a:latin typeface="+mj-lt"/>
              </a:rPr>
              <a:t>2- Expolartaroy analysis : 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 statistics of numerical columns 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Distrubtion of categorical columns 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Impact of each column according to other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b="1">
                <a:latin typeface="+mj-lt"/>
              </a:rPr>
              <a:t>3- insights visualizations :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Fare amounts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Passenger count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b="1">
              <a:latin typeface="+mj-lt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A43-A135-E306-2FB5-19EDC6C6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53" y="1632646"/>
            <a:ext cx="4663440" cy="2231431"/>
          </a:xfrm>
        </p:spPr>
        <p:txBody>
          <a:bodyPr>
            <a:normAutofit/>
          </a:bodyPr>
          <a:lstStyle/>
          <a:p>
            <a:r>
              <a:rPr lang="en-US" sz="3600"/>
              <a:t>Read data &amp; preprocessing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7F1F-ADE5-7F90-D97F-8253A36C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98" y="501445"/>
            <a:ext cx="5262875" cy="348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73E10-5434-27AC-6BEF-66AC9046E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298" y="4417980"/>
            <a:ext cx="4771263" cy="13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4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66737-867B-ADDD-64CB-28D1334B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8" y="977093"/>
            <a:ext cx="4451349" cy="191021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3200"/>
              <a:t>Check missing values &amp; duplicates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EF73D-AC6A-E23C-9992-DFAF2709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72" y="173653"/>
            <a:ext cx="2649443" cy="3844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62777-B54B-EA34-D51A-6D47D67C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44" y="173652"/>
            <a:ext cx="2502798" cy="3844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D3FFC-8784-F2A7-439D-18CEE01A5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031" y="4627420"/>
            <a:ext cx="2221922" cy="11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0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F205-14A3-1C5E-EF64-E39A20C6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Statistical summary of numerical data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550DC60-60A1-F9DA-1A04-1997C0ED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4" y="2135312"/>
            <a:ext cx="11300830" cy="226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F0CFE-822C-7877-D5AE-6B389789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4" y="4467402"/>
            <a:ext cx="11372790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7A8B0-DCC6-D443-547B-39E1556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Correlation heatmap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C9CA36F-C64C-4D66-010C-D92BC0F2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95" y="188950"/>
            <a:ext cx="7202659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5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509" y="117986"/>
            <a:ext cx="4734845" cy="1081549"/>
          </a:xfrm>
        </p:spPr>
        <p:txBody>
          <a:bodyPr/>
          <a:lstStyle/>
          <a:p>
            <a:r>
              <a:rPr lang="en-US" sz="2400"/>
              <a:t>Distrbution of categorical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59084-0705-9ED3-F5E1-80FA178E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15" y="1351014"/>
            <a:ext cx="3884202" cy="224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34A25-81D4-573E-7302-51821947E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39" y="1351014"/>
            <a:ext cx="3519948" cy="2247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5EA89-B350-0E69-E654-0CBABC2EF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309" y="1351014"/>
            <a:ext cx="3835042" cy="2247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9E16DD-1F73-059F-BB9F-524E694FC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14" y="3750086"/>
            <a:ext cx="3884203" cy="2778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BB4D0D-2256-43EB-F559-91BA3FD3D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040" y="3750086"/>
            <a:ext cx="3519948" cy="2778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ADEB03-4B95-DC88-45AB-7517BF3B2B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6309" y="3750085"/>
            <a:ext cx="3835042" cy="27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E4A2-3DA3-9A36-6F38-1105BF50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499"/>
            <a:ext cx="3884962" cy="2291275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Weather conditions distribution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6828D311-B582-473B-A71A-00BAEFDDF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950B4532-90B0-4F38-8B86-C84A0416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B28FD85-59C0-44FE-822A-75F0E9D2E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1037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2FE4D-C215-81E0-2035-8746BB6A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8" y="455286"/>
            <a:ext cx="6659999" cy="57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184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{FF71EB6C-3C63-4DC2-8938-289553FB4F97}tf22339732_win32</Template>
  <TotalTime>322</TotalTime>
  <Words>207</Words>
  <Application>Microsoft Office PowerPoint</Application>
  <PresentationFormat>Widescreen</PresentationFormat>
  <Paragraphs>45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 Light</vt:lpstr>
      <vt:lpstr>Calibri</vt:lpstr>
      <vt:lpstr>Rockwell Nova Light</vt:lpstr>
      <vt:lpstr>Wingdings</vt:lpstr>
      <vt:lpstr>LeafVTI</vt:lpstr>
      <vt:lpstr>TAXI RIDES APP ANALYSIS</vt:lpstr>
      <vt:lpstr>Introduction</vt:lpstr>
      <vt:lpstr>EDA PROCESS</vt:lpstr>
      <vt:lpstr>Read data &amp; preprocessing</vt:lpstr>
      <vt:lpstr>Check missing values &amp; duplicates </vt:lpstr>
      <vt:lpstr>Statistical summary of numerical data </vt:lpstr>
      <vt:lpstr>Correlation heatmap </vt:lpstr>
      <vt:lpstr>Distrbution of categorical data</vt:lpstr>
      <vt:lpstr>Weather conditions distribution</vt:lpstr>
      <vt:lpstr>Average distance according to place </vt:lpstr>
      <vt:lpstr>FARE amount analysis</vt:lpstr>
      <vt:lpstr>Fare amount according to hour of the day</vt:lpstr>
      <vt:lpstr>Passenger count in one car analysis</vt:lpstr>
      <vt:lpstr>User  loyalty </vt:lpstr>
      <vt:lpstr>Top drivers according to Earnings</vt:lpstr>
      <vt:lpstr>Top drivers according to number of trips</vt:lpstr>
      <vt:lpstr>Weather impact on distance </vt:lpstr>
      <vt:lpstr>Traffic according to time of the day</vt:lpstr>
      <vt:lpstr>Distance according to car condition </vt:lpstr>
      <vt:lpstr>Airport trips fare vs non-airport trips fare</vt:lpstr>
      <vt:lpstr>Number of trips to each airport </vt:lpstr>
      <vt:lpstr>Most direction that have number of trips to </vt:lpstr>
      <vt:lpstr>Average fare according to direction </vt:lpstr>
      <vt:lpstr>Average fare according to distance to  newyork city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 Sherif Abdelaziz Mahmoud 21P0098</dc:creator>
  <cp:lastModifiedBy>Abdulrahman Sherif Abdelaziz Mahmoud 21P0098</cp:lastModifiedBy>
  <cp:revision>4</cp:revision>
  <dcterms:created xsi:type="dcterms:W3CDTF">2025-02-05T15:43:43Z</dcterms:created>
  <dcterms:modified xsi:type="dcterms:W3CDTF">2025-02-28T13:37:13Z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