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9"/>
  </p:notesMasterIdLst>
  <p:sldIdLst>
    <p:sldId id="259" r:id="rId6"/>
    <p:sldId id="256"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75CF8-B83F-410C-86A2-33A8FE4B1ECD}" v="4" dt="2020-09-30T15:04:09.658"/>
    <p1510:client id="{1A1F7153-4496-F5D8-0910-F8FBF682526E}" v="286" dt="2020-09-30T14:56:48.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106" d="100"/>
          <a:sy n="106" d="100"/>
        </p:scale>
        <p:origin x="420"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dall Galloway" userId="S::rangall@microsoft.com::2a49effb-f277-46a2-a294-8cd67ddb1000" providerId="AD" clId="Web-{EBBDECEB-FEF4-2B8D-E9EE-CDC049EC9C01}"/>
    <pc:docChg chg="modSld">
      <pc:chgData name="Randall Galloway" userId="S::rangall@microsoft.com::2a49effb-f277-46a2-a294-8cd67ddb1000" providerId="AD" clId="Web-{EBBDECEB-FEF4-2B8D-E9EE-CDC049EC9C01}" dt="2020-07-29T14:28:42.563" v="11" actId="20577"/>
      <pc:docMkLst>
        <pc:docMk/>
      </pc:docMkLst>
      <pc:sldChg chg="modSp">
        <pc:chgData name="Randall Galloway" userId="S::rangall@microsoft.com::2a49effb-f277-46a2-a294-8cd67ddb1000" providerId="AD" clId="Web-{EBBDECEB-FEF4-2B8D-E9EE-CDC049EC9C01}" dt="2020-07-29T14:27:42.938" v="3"/>
        <pc:sldMkLst>
          <pc:docMk/>
          <pc:sldMk cId="148430571" sldId="256"/>
        </pc:sldMkLst>
        <pc:spChg chg="mod">
          <ac:chgData name="Randall Galloway" userId="S::rangall@microsoft.com::2a49effb-f277-46a2-a294-8cd67ddb1000" providerId="AD" clId="Web-{EBBDECEB-FEF4-2B8D-E9EE-CDC049EC9C01}" dt="2020-07-29T14:27:42.938" v="3"/>
          <ac:spMkLst>
            <pc:docMk/>
            <pc:sldMk cId="148430571" sldId="256"/>
            <ac:spMk id="5" creationId="{00000000-0000-0000-0000-000000000000}"/>
          </ac:spMkLst>
        </pc:spChg>
      </pc:sldChg>
      <pc:sldChg chg="modSp">
        <pc:chgData name="Randall Galloway" userId="S::rangall@microsoft.com::2a49effb-f277-46a2-a294-8cd67ddb1000" providerId="AD" clId="Web-{EBBDECEB-FEF4-2B8D-E9EE-CDC049EC9C01}" dt="2020-07-29T14:27:31.813" v="2"/>
        <pc:sldMkLst>
          <pc:docMk/>
          <pc:sldMk cId="2325938397" sldId="257"/>
        </pc:sldMkLst>
        <pc:spChg chg="mod">
          <ac:chgData name="Randall Galloway" userId="S::rangall@microsoft.com::2a49effb-f277-46a2-a294-8cd67ddb1000" providerId="AD" clId="Web-{EBBDECEB-FEF4-2B8D-E9EE-CDC049EC9C01}" dt="2020-07-29T14:27:31.813" v="2"/>
          <ac:spMkLst>
            <pc:docMk/>
            <pc:sldMk cId="2325938397" sldId="257"/>
            <ac:spMk id="5" creationId="{00000000-0000-0000-0000-000000000000}"/>
          </ac:spMkLst>
        </pc:spChg>
      </pc:sldChg>
      <pc:sldChg chg="modSp">
        <pc:chgData name="Randall Galloway" userId="S::rangall@microsoft.com::2a49effb-f277-46a2-a294-8cd67ddb1000" providerId="AD" clId="Web-{EBBDECEB-FEF4-2B8D-E9EE-CDC049EC9C01}" dt="2020-07-29T14:28:42.563" v="10" actId="20577"/>
        <pc:sldMkLst>
          <pc:docMk/>
          <pc:sldMk cId="266488077" sldId="259"/>
        </pc:sldMkLst>
        <pc:spChg chg="mod">
          <ac:chgData name="Randall Galloway" userId="S::rangall@microsoft.com::2a49effb-f277-46a2-a294-8cd67ddb1000" providerId="AD" clId="Web-{EBBDECEB-FEF4-2B8D-E9EE-CDC049EC9C01}" dt="2020-07-29T14:28:12.672" v="7"/>
          <ac:spMkLst>
            <pc:docMk/>
            <pc:sldMk cId="266488077" sldId="259"/>
            <ac:spMk id="4" creationId="{A34E2C12-2C4A-4915-BAE2-1A4442CEC2AD}"/>
          </ac:spMkLst>
        </pc:spChg>
        <pc:spChg chg="mod">
          <ac:chgData name="Randall Galloway" userId="S::rangall@microsoft.com::2a49effb-f277-46a2-a294-8cd67ddb1000" providerId="AD" clId="Web-{EBBDECEB-FEF4-2B8D-E9EE-CDC049EC9C01}" dt="2020-07-29T14:28:42.563" v="10" actId="20577"/>
          <ac:spMkLst>
            <pc:docMk/>
            <pc:sldMk cId="266488077" sldId="259"/>
            <ac:spMk id="5" creationId="{A6AEB1E8-997E-4551-8359-DB0B6789C296}"/>
          </ac:spMkLst>
        </pc:spChg>
      </pc:sldChg>
    </pc:docChg>
  </pc:docChgLst>
  <pc:docChgLst>
    <pc:chgData name="Randall" userId="2a49effb-f277-46a2-a294-8cd67ddb1000" providerId="ADAL" clId="{11475CF8-B83F-410C-86A2-33A8FE4B1ECD}"/>
    <pc:docChg chg="undo custSel modSld">
      <pc:chgData name="Randall" userId="2a49effb-f277-46a2-a294-8cd67ddb1000" providerId="ADAL" clId="{11475CF8-B83F-410C-86A2-33A8FE4B1ECD}" dt="2020-09-30T15:07:11.709" v="148" actId="313"/>
      <pc:docMkLst>
        <pc:docMk/>
      </pc:docMkLst>
      <pc:sldChg chg="delSp modSp mod">
        <pc:chgData name="Randall" userId="2a49effb-f277-46a2-a294-8cd67ddb1000" providerId="ADAL" clId="{11475CF8-B83F-410C-86A2-33A8FE4B1ECD}" dt="2020-09-30T15:07:11.709" v="148" actId="313"/>
        <pc:sldMkLst>
          <pc:docMk/>
          <pc:sldMk cId="2325938397" sldId="257"/>
        </pc:sldMkLst>
        <pc:spChg chg="mod">
          <ac:chgData name="Randall" userId="2a49effb-f277-46a2-a294-8cd67ddb1000" providerId="ADAL" clId="{11475CF8-B83F-410C-86A2-33A8FE4B1ECD}" dt="2020-09-30T15:07:11.709" v="148" actId="313"/>
          <ac:spMkLst>
            <pc:docMk/>
            <pc:sldMk cId="2325938397" sldId="257"/>
            <ac:spMk id="3" creationId="{00000000-0000-0000-0000-000000000000}"/>
          </ac:spMkLst>
        </pc:spChg>
        <pc:spChg chg="mod">
          <ac:chgData name="Randall" userId="2a49effb-f277-46a2-a294-8cd67ddb1000" providerId="ADAL" clId="{11475CF8-B83F-410C-86A2-33A8FE4B1ECD}" dt="2020-09-30T15:03:58.095" v="7" actId="14100"/>
          <ac:spMkLst>
            <pc:docMk/>
            <pc:sldMk cId="2325938397" sldId="257"/>
            <ac:spMk id="4" creationId="{3B1649DE-E5A1-4B5A-A559-773AEAF29A0D}"/>
          </ac:spMkLst>
        </pc:spChg>
        <pc:spChg chg="mod">
          <ac:chgData name="Randall" userId="2a49effb-f277-46a2-a294-8cd67ddb1000" providerId="ADAL" clId="{11475CF8-B83F-410C-86A2-33A8FE4B1ECD}" dt="2020-09-30T15:04:09.658" v="11" actId="1076"/>
          <ac:spMkLst>
            <pc:docMk/>
            <pc:sldMk cId="2325938397" sldId="257"/>
            <ac:spMk id="5" creationId="{00000000-0000-0000-0000-000000000000}"/>
          </ac:spMkLst>
        </pc:spChg>
        <pc:spChg chg="mod">
          <ac:chgData name="Randall" userId="2a49effb-f277-46a2-a294-8cd67ddb1000" providerId="ADAL" clId="{11475CF8-B83F-410C-86A2-33A8FE4B1ECD}" dt="2020-09-30T15:04:30.466" v="13" actId="207"/>
          <ac:spMkLst>
            <pc:docMk/>
            <pc:sldMk cId="2325938397" sldId="257"/>
            <ac:spMk id="13" creationId="{00000000-0000-0000-0000-000000000000}"/>
          </ac:spMkLst>
        </pc:spChg>
        <pc:spChg chg="del">
          <ac:chgData name="Randall" userId="2a49effb-f277-46a2-a294-8cd67ddb1000" providerId="ADAL" clId="{11475CF8-B83F-410C-86A2-33A8FE4B1ECD}" dt="2020-09-30T15:03:43.403" v="5" actId="478"/>
          <ac:spMkLst>
            <pc:docMk/>
            <pc:sldMk cId="2325938397" sldId="257"/>
            <ac:spMk id="15" creationId="{725DD1BC-D58B-425B-B22D-6B3AD0A413F2}"/>
          </ac:spMkLst>
        </pc:spChg>
        <pc:grpChg chg="mod">
          <ac:chgData name="Randall" userId="2a49effb-f277-46a2-a294-8cd67ddb1000" providerId="ADAL" clId="{11475CF8-B83F-410C-86A2-33A8FE4B1ECD}" dt="2020-09-30T15:07:06.560" v="147" actId="1076"/>
          <ac:grpSpMkLst>
            <pc:docMk/>
            <pc:sldMk cId="2325938397" sldId="257"/>
            <ac:grpSpMk id="2" creationId="{00000000-0000-0000-0000-000000000000}"/>
          </ac:grpSpMkLst>
        </pc:grpChg>
      </pc:sldChg>
    </pc:docChg>
  </pc:docChgLst>
  <pc:docChgLst>
    <pc:chgData name="Randall Galloway" userId="S::rangall@microsoft.com::2a49effb-f277-46a2-a294-8cd67ddb1000" providerId="AD" clId="Web-{1A1F7153-4496-F5D8-0910-F8FBF682526E}"/>
    <pc:docChg chg="modSld">
      <pc:chgData name="Randall Galloway" userId="S::rangall@microsoft.com::2a49effb-f277-46a2-a294-8cd67ddb1000" providerId="AD" clId="Web-{1A1F7153-4496-F5D8-0910-F8FBF682526E}" dt="2020-09-30T14:56:48.354" v="274"/>
      <pc:docMkLst>
        <pc:docMk/>
      </pc:docMkLst>
      <pc:sldChg chg="modSp">
        <pc:chgData name="Randall Galloway" userId="S::rangall@microsoft.com::2a49effb-f277-46a2-a294-8cd67ddb1000" providerId="AD" clId="Web-{1A1F7153-4496-F5D8-0910-F8FBF682526E}" dt="2020-09-30T14:56:42.244" v="273"/>
        <pc:sldMkLst>
          <pc:docMk/>
          <pc:sldMk cId="148430571" sldId="256"/>
        </pc:sldMkLst>
        <pc:spChg chg="mod">
          <ac:chgData name="Randall Galloway" userId="S::rangall@microsoft.com::2a49effb-f277-46a2-a294-8cd67ddb1000" providerId="AD" clId="Web-{1A1F7153-4496-F5D8-0910-F8FBF682526E}" dt="2020-09-30T14:53:47.100" v="176" actId="20577"/>
          <ac:spMkLst>
            <pc:docMk/>
            <pc:sldMk cId="148430571" sldId="256"/>
            <ac:spMk id="3" creationId="{00000000-0000-0000-0000-000000000000}"/>
          </ac:spMkLst>
        </pc:spChg>
        <pc:spChg chg="mod">
          <ac:chgData name="Randall Galloway" userId="S::rangall@microsoft.com::2a49effb-f277-46a2-a294-8cd67ddb1000" providerId="AD" clId="Web-{1A1F7153-4496-F5D8-0910-F8FBF682526E}" dt="2020-09-30T14:09:44.915" v="18" actId="1076"/>
          <ac:spMkLst>
            <pc:docMk/>
            <pc:sldMk cId="148430571" sldId="256"/>
            <ac:spMk id="5" creationId="{00000000-0000-0000-0000-000000000000}"/>
          </ac:spMkLst>
        </pc:spChg>
        <pc:spChg chg="mod">
          <ac:chgData name="Randall Galloway" userId="S::rangall@microsoft.com::2a49effb-f277-46a2-a294-8cd67ddb1000" providerId="AD" clId="Web-{1A1F7153-4496-F5D8-0910-F8FBF682526E}" dt="2020-09-30T14:56:42.244" v="273"/>
          <ac:spMkLst>
            <pc:docMk/>
            <pc:sldMk cId="148430571" sldId="256"/>
            <ac:spMk id="13" creationId="{00000000-0000-0000-0000-000000000000}"/>
          </ac:spMkLst>
        </pc:spChg>
        <pc:spChg chg="mod">
          <ac:chgData name="Randall Galloway" userId="S::rangall@microsoft.com::2a49effb-f277-46a2-a294-8cd67ddb1000" providerId="AD" clId="Web-{1A1F7153-4496-F5D8-0910-F8FBF682526E}" dt="2020-09-30T14:10:16.197" v="32" actId="20577"/>
          <ac:spMkLst>
            <pc:docMk/>
            <pc:sldMk cId="148430571" sldId="256"/>
            <ac:spMk id="18" creationId="{00000000-0000-0000-0000-000000000000}"/>
          </ac:spMkLst>
        </pc:spChg>
        <pc:spChg chg="mod">
          <ac:chgData name="Randall Galloway" userId="S::rangall@microsoft.com::2a49effb-f277-46a2-a294-8cd67ddb1000" providerId="AD" clId="Web-{1A1F7153-4496-F5D8-0910-F8FBF682526E}" dt="2020-09-30T14:10:02.025" v="24" actId="20577"/>
          <ac:spMkLst>
            <pc:docMk/>
            <pc:sldMk cId="148430571" sldId="256"/>
            <ac:spMk id="20" creationId="{00000000-0000-0000-0000-000000000000}"/>
          </ac:spMkLst>
        </pc:spChg>
        <pc:spChg chg="mod">
          <ac:chgData name="Randall Galloway" userId="S::rangall@microsoft.com::2a49effb-f277-46a2-a294-8cd67ddb1000" providerId="AD" clId="Web-{1A1F7153-4496-F5D8-0910-F8FBF682526E}" dt="2020-09-30T14:09:54.087" v="20" actId="20577"/>
          <ac:spMkLst>
            <pc:docMk/>
            <pc:sldMk cId="148430571" sldId="256"/>
            <ac:spMk id="21" creationId="{00000000-0000-0000-0000-000000000000}"/>
          </ac:spMkLst>
        </pc:spChg>
        <pc:spChg chg="mod">
          <ac:chgData name="Randall Galloway" userId="S::rangall@microsoft.com::2a49effb-f277-46a2-a294-8cd67ddb1000" providerId="AD" clId="Web-{1A1F7153-4496-F5D8-0910-F8FBF682526E}" dt="2020-09-30T14:09:43.556" v="17" actId="20577"/>
          <ac:spMkLst>
            <pc:docMk/>
            <pc:sldMk cId="148430571" sldId="256"/>
            <ac:spMk id="22" creationId="{00000000-0000-0000-0000-000000000000}"/>
          </ac:spMkLst>
        </pc:spChg>
        <pc:spChg chg="mod">
          <ac:chgData name="Randall Galloway" userId="S::rangall@microsoft.com::2a49effb-f277-46a2-a294-8cd67ddb1000" providerId="AD" clId="Web-{1A1F7153-4496-F5D8-0910-F8FBF682526E}" dt="2020-09-30T14:10:43.198" v="57" actId="20577"/>
          <ac:spMkLst>
            <pc:docMk/>
            <pc:sldMk cId="148430571" sldId="256"/>
            <ac:spMk id="23" creationId="{00000000-0000-0000-0000-000000000000}"/>
          </ac:spMkLst>
        </pc:spChg>
      </pc:sldChg>
      <pc:sldChg chg="delSp modSp">
        <pc:chgData name="Randall Galloway" userId="S::rangall@microsoft.com::2a49effb-f277-46a2-a294-8cd67ddb1000" providerId="AD" clId="Web-{1A1F7153-4496-F5D8-0910-F8FBF682526E}" dt="2020-09-30T14:56:48.354" v="274"/>
        <pc:sldMkLst>
          <pc:docMk/>
          <pc:sldMk cId="2325938397" sldId="257"/>
        </pc:sldMkLst>
        <pc:spChg chg="mod">
          <ac:chgData name="Randall Galloway" userId="S::rangall@microsoft.com::2a49effb-f277-46a2-a294-8cd67ddb1000" providerId="AD" clId="Web-{1A1F7153-4496-F5D8-0910-F8FBF682526E}" dt="2020-09-30T14:56:10.259" v="269" actId="20577"/>
          <ac:spMkLst>
            <pc:docMk/>
            <pc:sldMk cId="2325938397" sldId="257"/>
            <ac:spMk id="3" creationId="{00000000-0000-0000-0000-000000000000}"/>
          </ac:spMkLst>
        </pc:spChg>
        <pc:spChg chg="mod">
          <ac:chgData name="Randall Galloway" userId="S::rangall@microsoft.com::2a49effb-f277-46a2-a294-8cd67ddb1000" providerId="AD" clId="Web-{1A1F7153-4496-F5D8-0910-F8FBF682526E}" dt="2020-09-30T14:56:48.354" v="274"/>
          <ac:spMkLst>
            <pc:docMk/>
            <pc:sldMk cId="2325938397" sldId="257"/>
            <ac:spMk id="13" creationId="{00000000-0000-0000-0000-000000000000}"/>
          </ac:spMkLst>
        </pc:spChg>
        <pc:spChg chg="del mod">
          <ac:chgData name="Randall Galloway" userId="S::rangall@microsoft.com::2a49effb-f277-46a2-a294-8cd67ddb1000" providerId="AD" clId="Web-{1A1F7153-4496-F5D8-0910-F8FBF682526E}" dt="2020-09-30T14:13:18.108" v="105"/>
          <ac:spMkLst>
            <pc:docMk/>
            <pc:sldMk cId="2325938397" sldId="257"/>
            <ac:spMk id="16" creationId="{0CE74EDF-0C01-4E54-992B-4495564BB601}"/>
          </ac:spMkLst>
        </pc:spChg>
        <pc:spChg chg="mod">
          <ac:chgData name="Randall Galloway" userId="S::rangall@microsoft.com::2a49effb-f277-46a2-a294-8cd67ddb1000" providerId="AD" clId="Web-{1A1F7153-4496-F5D8-0910-F8FBF682526E}" dt="2020-09-30T14:56:29.634" v="272"/>
          <ac:spMkLst>
            <pc:docMk/>
            <pc:sldMk cId="2325938397" sldId="257"/>
            <ac:spMk id="18" creationId="{00000000-0000-0000-0000-000000000000}"/>
          </ac:spMkLst>
        </pc:spChg>
        <pc:spChg chg="mod">
          <ac:chgData name="Randall Galloway" userId="S::rangall@microsoft.com::2a49effb-f277-46a2-a294-8cd67ddb1000" providerId="AD" clId="Web-{1A1F7153-4496-F5D8-0910-F8FBF682526E}" dt="2020-09-30T14:11:33.652" v="91" actId="20577"/>
          <ac:spMkLst>
            <pc:docMk/>
            <pc:sldMk cId="2325938397" sldId="257"/>
            <ac:spMk id="20" creationId="{00000000-0000-0000-0000-000000000000}"/>
          </ac:spMkLst>
        </pc:spChg>
        <pc:spChg chg="mod">
          <ac:chgData name="Randall Galloway" userId="S::rangall@microsoft.com::2a49effb-f277-46a2-a294-8cd67ddb1000" providerId="AD" clId="Web-{1A1F7153-4496-F5D8-0910-F8FBF682526E}" dt="2020-09-30T14:11:25.949" v="84" actId="20577"/>
          <ac:spMkLst>
            <pc:docMk/>
            <pc:sldMk cId="2325938397" sldId="257"/>
            <ac:spMk id="21" creationId="{00000000-0000-0000-0000-000000000000}"/>
          </ac:spMkLst>
        </pc:spChg>
        <pc:spChg chg="mod">
          <ac:chgData name="Randall Galloway" userId="S::rangall@microsoft.com::2a49effb-f277-46a2-a294-8cd67ddb1000" providerId="AD" clId="Web-{1A1F7153-4496-F5D8-0910-F8FBF682526E}" dt="2020-09-30T14:11:18.011" v="79" actId="20577"/>
          <ac:spMkLst>
            <pc:docMk/>
            <pc:sldMk cId="2325938397" sldId="257"/>
            <ac:spMk id="22" creationId="{00000000-0000-0000-0000-000000000000}"/>
          </ac:spMkLst>
        </pc:spChg>
        <pc:spChg chg="mod">
          <ac:chgData name="Randall Galloway" userId="S::rangall@microsoft.com::2a49effb-f277-46a2-a294-8cd67ddb1000" providerId="AD" clId="Web-{1A1F7153-4496-F5D8-0910-F8FBF682526E}" dt="2020-09-30T14:11:03.292" v="72" actId="20577"/>
          <ac:spMkLst>
            <pc:docMk/>
            <pc:sldMk cId="2325938397" sldId="257"/>
            <ac:spMk id="23" creationId="{00000000-0000-0000-0000-000000000000}"/>
          </ac:spMkLst>
        </pc:spChg>
      </pc:sldChg>
      <pc:sldChg chg="modSp">
        <pc:chgData name="Randall Galloway" userId="S::rangall@microsoft.com::2a49effb-f277-46a2-a294-8cd67ddb1000" providerId="AD" clId="Web-{1A1F7153-4496-F5D8-0910-F8FBF682526E}" dt="2020-09-30T14:14:24.547" v="128" actId="20577"/>
        <pc:sldMkLst>
          <pc:docMk/>
          <pc:sldMk cId="266488077" sldId="259"/>
        </pc:sldMkLst>
        <pc:spChg chg="mod">
          <ac:chgData name="Randall Galloway" userId="S::rangall@microsoft.com::2a49effb-f277-46a2-a294-8cd67ddb1000" providerId="AD" clId="Web-{1A1F7153-4496-F5D8-0910-F8FBF682526E}" dt="2020-09-30T14:14:24.547" v="128" actId="20577"/>
          <ac:spMkLst>
            <pc:docMk/>
            <pc:sldMk cId="266488077" sldId="259"/>
            <ac:spMk id="5" creationId="{A6AEB1E8-997E-4551-8359-DB0B6789C296}"/>
          </ac:spMkLst>
        </pc:spChg>
      </pc:sldChg>
    </pc:docChg>
  </pc:docChgLst>
  <pc:docChgLst>
    <pc:chgData name="Randall Galloway" userId="S::rangall@microsoft.com::2a49effb-f277-46a2-a294-8cd67ddb1000" providerId="AD" clId="Web-{A6C243B2-6F7E-1A7D-9098-30CD552F20A4}"/>
    <pc:docChg chg="modSld">
      <pc:chgData name="Randall Galloway" userId="S::rangall@microsoft.com::2a49effb-f277-46a2-a294-8cd67ddb1000" providerId="AD" clId="Web-{A6C243B2-6F7E-1A7D-9098-30CD552F20A4}" dt="2020-07-27T20:24:07.785" v="429" actId="20577"/>
      <pc:docMkLst>
        <pc:docMk/>
      </pc:docMkLst>
      <pc:sldChg chg="addSp delSp modSp">
        <pc:chgData name="Randall Galloway" userId="S::rangall@microsoft.com::2a49effb-f277-46a2-a294-8cd67ddb1000" providerId="AD" clId="Web-{A6C243B2-6F7E-1A7D-9098-30CD552F20A4}" dt="2020-07-27T20:17:31.080" v="5" actId="20577"/>
        <pc:sldMkLst>
          <pc:docMk/>
          <pc:sldMk cId="148430571" sldId="256"/>
        </pc:sldMkLst>
        <pc:spChg chg="mod">
          <ac:chgData name="Randall Galloway" userId="S::rangall@microsoft.com::2a49effb-f277-46a2-a294-8cd67ddb1000" providerId="AD" clId="Web-{A6C243B2-6F7E-1A7D-9098-30CD552F20A4}" dt="2020-07-27T20:17:31.080" v="5" actId="20577"/>
          <ac:spMkLst>
            <pc:docMk/>
            <pc:sldMk cId="148430571" sldId="256"/>
            <ac:spMk id="22" creationId="{00000000-0000-0000-0000-000000000000}"/>
          </ac:spMkLst>
        </pc:spChg>
        <pc:picChg chg="add mod">
          <ac:chgData name="Randall Galloway" userId="S::rangall@microsoft.com::2a49effb-f277-46a2-a294-8cd67ddb1000" providerId="AD" clId="Web-{A6C243B2-6F7E-1A7D-9098-30CD552F20A4}" dt="2020-07-27T20:17:07.689" v="2" actId="1076"/>
          <ac:picMkLst>
            <pc:docMk/>
            <pc:sldMk cId="148430571" sldId="256"/>
            <ac:picMk id="4" creationId="{FED6DCE0-321D-4492-8819-102F61C722E4}"/>
          </ac:picMkLst>
        </pc:picChg>
        <pc:picChg chg="del">
          <ac:chgData name="Randall Galloway" userId="S::rangall@microsoft.com::2a49effb-f277-46a2-a294-8cd67ddb1000" providerId="AD" clId="Web-{A6C243B2-6F7E-1A7D-9098-30CD552F20A4}" dt="2020-07-27T20:16:56.127" v="0"/>
          <ac:picMkLst>
            <pc:docMk/>
            <pc:sldMk cId="148430571" sldId="256"/>
            <ac:picMk id="10" creationId="{0845D8FA-2A10-4446-98BC-5B9FE29A623D}"/>
          </ac:picMkLst>
        </pc:picChg>
      </pc:sldChg>
      <pc:sldChg chg="addSp delSp modSp">
        <pc:chgData name="Randall Galloway" userId="S::rangall@microsoft.com::2a49effb-f277-46a2-a294-8cd67ddb1000" providerId="AD" clId="Web-{A6C243B2-6F7E-1A7D-9098-30CD552F20A4}" dt="2020-07-27T20:24:02.972" v="250"/>
        <pc:sldMkLst>
          <pc:docMk/>
          <pc:sldMk cId="2325938397" sldId="257"/>
        </pc:sldMkLst>
        <pc:spChg chg="mod">
          <ac:chgData name="Randall Galloway" userId="S::rangall@microsoft.com::2a49effb-f277-46a2-a294-8cd67ddb1000" providerId="AD" clId="Web-{A6C243B2-6F7E-1A7D-9098-30CD552F20A4}" dt="2020-07-27T20:24:02.972" v="250"/>
          <ac:spMkLst>
            <pc:docMk/>
            <pc:sldMk cId="2325938397" sldId="257"/>
            <ac:spMk id="3" creationId="{00000000-0000-0000-0000-000000000000}"/>
          </ac:spMkLst>
        </pc:spChg>
        <pc:spChg chg="mod">
          <ac:chgData name="Randall Galloway" userId="S::rangall@microsoft.com::2a49effb-f277-46a2-a294-8cd67ddb1000" providerId="AD" clId="Web-{A6C243B2-6F7E-1A7D-9098-30CD552F20A4}" dt="2020-07-27T20:19:27.034" v="52" actId="20577"/>
          <ac:spMkLst>
            <pc:docMk/>
            <pc:sldMk cId="2325938397" sldId="257"/>
            <ac:spMk id="16" creationId="{0CE74EDF-0C01-4E54-992B-4495564BB601}"/>
          </ac:spMkLst>
        </pc:spChg>
        <pc:spChg chg="mod">
          <ac:chgData name="Randall Galloway" userId="S::rangall@microsoft.com::2a49effb-f277-46a2-a294-8cd67ddb1000" providerId="AD" clId="Web-{A6C243B2-6F7E-1A7D-9098-30CD552F20A4}" dt="2020-07-27T20:19:06.690" v="39" actId="20577"/>
          <ac:spMkLst>
            <pc:docMk/>
            <pc:sldMk cId="2325938397" sldId="257"/>
            <ac:spMk id="22" creationId="{00000000-0000-0000-0000-000000000000}"/>
          </ac:spMkLst>
        </pc:spChg>
        <pc:picChg chg="add mod">
          <ac:chgData name="Randall Galloway" userId="S::rangall@microsoft.com::2a49effb-f277-46a2-a294-8cd67ddb1000" providerId="AD" clId="Web-{A6C243B2-6F7E-1A7D-9098-30CD552F20A4}" dt="2020-07-27T20:18:03.237" v="8" actId="1076"/>
          <ac:picMkLst>
            <pc:docMk/>
            <pc:sldMk cId="2325938397" sldId="257"/>
            <ac:picMk id="7" creationId="{D49A8EB4-D7EE-4F81-AD8A-89771A8176B8}"/>
          </ac:picMkLst>
        </pc:picChg>
        <pc:picChg chg="del">
          <ac:chgData name="Randall Galloway" userId="S::rangall@microsoft.com::2a49effb-f277-46a2-a294-8cd67ddb1000" providerId="AD" clId="Web-{A6C243B2-6F7E-1A7D-9098-30CD552F20A4}" dt="2020-07-27T20:17:55.815" v="6"/>
          <ac:picMkLst>
            <pc:docMk/>
            <pc:sldMk cId="2325938397" sldId="257"/>
            <ac:picMk id="10" creationId="{0845D8FA-2A10-4446-98BC-5B9FE29A623D}"/>
          </ac:picMkLst>
        </pc:picChg>
      </pc:sldChg>
      <pc:sldChg chg="modSp">
        <pc:chgData name="Randall Galloway" userId="S::rangall@microsoft.com::2a49effb-f277-46a2-a294-8cd67ddb1000" providerId="AD" clId="Web-{A6C243B2-6F7E-1A7D-9098-30CD552F20A4}" dt="2020-07-27T20:24:07.785" v="429" actId="20577"/>
        <pc:sldMkLst>
          <pc:docMk/>
          <pc:sldMk cId="266488077" sldId="259"/>
        </pc:sldMkLst>
        <pc:spChg chg="mod">
          <ac:chgData name="Randall Galloway" userId="S::rangall@microsoft.com::2a49effb-f277-46a2-a294-8cd67ddb1000" providerId="AD" clId="Web-{A6C243B2-6F7E-1A7D-9098-30CD552F20A4}" dt="2020-07-27T20:24:07.785" v="429" actId="20577"/>
          <ac:spMkLst>
            <pc:docMk/>
            <pc:sldMk cId="266488077" sldId="259"/>
            <ac:spMk id="5" creationId="{A6AEB1E8-997E-4551-8359-DB0B6789C296}"/>
          </ac:spMkLst>
        </pc:spChg>
      </pc:sldChg>
    </pc:docChg>
  </pc:docChgLst>
  <pc:docChgLst>
    <pc:chgData name="Randall Galloway" userId="S::rangall@microsoft.com::2a49effb-f277-46a2-a294-8cd67ddb1000" providerId="AD" clId="Web-{20A7EBC0-12AC-1805-E672-F33636086BA1}"/>
    <pc:docChg chg="modSld">
      <pc:chgData name="Randall Galloway" userId="S::rangall@microsoft.com::2a49effb-f277-46a2-a294-8cd67ddb1000" providerId="AD" clId="Web-{20A7EBC0-12AC-1805-E672-F33636086BA1}" dt="2020-07-28T16:38:29.010" v="12" actId="20577"/>
      <pc:docMkLst>
        <pc:docMk/>
      </pc:docMkLst>
      <pc:sldChg chg="modSp">
        <pc:chgData name="Randall Galloway" userId="S::rangall@microsoft.com::2a49effb-f277-46a2-a294-8cd67ddb1000" providerId="AD" clId="Web-{20A7EBC0-12AC-1805-E672-F33636086BA1}" dt="2020-07-28T16:38:15.885" v="8" actId="20577"/>
        <pc:sldMkLst>
          <pc:docMk/>
          <pc:sldMk cId="148430571" sldId="256"/>
        </pc:sldMkLst>
        <pc:spChg chg="mod">
          <ac:chgData name="Randall Galloway" userId="S::rangall@microsoft.com::2a49effb-f277-46a2-a294-8cd67ddb1000" providerId="AD" clId="Web-{20A7EBC0-12AC-1805-E672-F33636086BA1}" dt="2020-07-28T16:38:15.885" v="8" actId="20577"/>
          <ac:spMkLst>
            <pc:docMk/>
            <pc:sldMk cId="148430571" sldId="256"/>
            <ac:spMk id="22" creationId="{00000000-0000-0000-0000-000000000000}"/>
          </ac:spMkLst>
        </pc:spChg>
      </pc:sldChg>
      <pc:sldChg chg="modSp">
        <pc:chgData name="Randall Galloway" userId="S::rangall@microsoft.com::2a49effb-f277-46a2-a294-8cd67ddb1000" providerId="AD" clId="Web-{20A7EBC0-12AC-1805-E672-F33636086BA1}" dt="2020-07-28T16:38:29.010" v="12" actId="20577"/>
        <pc:sldMkLst>
          <pc:docMk/>
          <pc:sldMk cId="2325938397" sldId="257"/>
        </pc:sldMkLst>
        <pc:spChg chg="mod">
          <ac:chgData name="Randall Galloway" userId="S::rangall@microsoft.com::2a49effb-f277-46a2-a294-8cd67ddb1000" providerId="AD" clId="Web-{20A7EBC0-12AC-1805-E672-F33636086BA1}" dt="2020-07-28T16:38:29.010" v="12" actId="20577"/>
          <ac:spMkLst>
            <pc:docMk/>
            <pc:sldMk cId="2325938397" sldId="257"/>
            <ac:spMk id="2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8002D-422F-41B4-B0B6-7ABE54828A00}" type="datetimeFigureOut">
              <a:rPr lang="en-US" smtClean="0"/>
              <a:t>9/30/2020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5050E-B7F6-47AF-B268-7060B5E559D6}" type="slidenum">
              <a:rPr lang="en-US" smtClean="0"/>
              <a:t>‹#›</a:t>
            </a:fld>
            <a:endParaRPr lang="en-US"/>
          </a:p>
        </p:txBody>
      </p:sp>
    </p:spTree>
    <p:extLst>
      <p:ext uri="{BB962C8B-B14F-4D97-AF65-F5344CB8AC3E}">
        <p14:creationId xmlns:p14="http://schemas.microsoft.com/office/powerpoint/2010/main" val="2721132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0C6B4C-C86B-4ACA-80D6-7FB9EDBEA3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4743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0C6B4C-C86B-4ACA-80D6-7FB9EDBEA3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9888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7574-B9D1-47B8-B5FF-2E0F536749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50E8A4-003B-4077-9756-5BC9A44ECD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5C6E6A-7AE4-49C4-A627-C8723512340D}"/>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5" name="Footer Placeholder 4">
            <a:extLst>
              <a:ext uri="{FF2B5EF4-FFF2-40B4-BE49-F238E27FC236}">
                <a16:creationId xmlns:a16="http://schemas.microsoft.com/office/drawing/2014/main" id="{862552DF-ADE5-40AC-B380-DAEB68D76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A7F0D-46AB-49F3-8C21-9D31D1EFE1B5}"/>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17743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7188-E0BE-45B0-A622-DDD3010AC8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098C4A-977C-48B7-BE3B-95B89849F4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09A19-371B-40E8-99CA-3542A4B0E00F}"/>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5" name="Footer Placeholder 4">
            <a:extLst>
              <a:ext uri="{FF2B5EF4-FFF2-40B4-BE49-F238E27FC236}">
                <a16:creationId xmlns:a16="http://schemas.microsoft.com/office/drawing/2014/main" id="{4943756C-CEE7-4D8B-AFF3-2468347E9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3F350-99CB-4576-88D5-FA27CA98AE5C}"/>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99133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77CFF0-740C-4EE7-8C11-AA971E6680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729265-9A44-4105-9329-77F27D5DBA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FC612-E234-4570-91D7-87309BB5FD0A}"/>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5" name="Footer Placeholder 4">
            <a:extLst>
              <a:ext uri="{FF2B5EF4-FFF2-40B4-BE49-F238E27FC236}">
                <a16:creationId xmlns:a16="http://schemas.microsoft.com/office/drawing/2014/main" id="{83F05E28-A4EF-491E-AE52-765A42E70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D26B9-CE31-4C08-8C0B-156D36D19E3F}"/>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3360813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00205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48213" y="470068"/>
            <a:ext cx="11474549" cy="717553"/>
          </a:xfrm>
        </p:spPr>
        <p:txBody>
          <a:bodyPr/>
          <a:lstStyle>
            <a:lvl1pPr>
              <a:defRPr sz="2353">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27383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213" y="470068"/>
            <a:ext cx="11295575" cy="717553"/>
          </a:xfrm>
        </p:spPr>
        <p:txBody>
          <a:bodyPr/>
          <a:lstStyle>
            <a:lvl1pPr>
              <a:defRPr sz="2353" spc="-49" baseline="0">
                <a:solidFill>
                  <a:schemeClr val="tx1">
                    <a:lumMod val="50000"/>
                  </a:schemeClr>
                </a:solidFill>
                <a:latin typeface="Segoe UI Semilight" panose="020B0402040204020203" pitchFamily="34" charset="0"/>
                <a:cs typeface="Segoe UI Semilight" panose="020B0402040204020203" pitchFamily="34" charset="0"/>
              </a:defRPr>
            </a:lvl1pPr>
          </a:lstStyle>
          <a:p>
            <a:r>
              <a:rPr lang="en-US" dirty="0"/>
              <a:t>Click to edit Master title style</a:t>
            </a:r>
          </a:p>
        </p:txBody>
      </p:sp>
    </p:spTree>
    <p:extLst>
      <p:ext uri="{BB962C8B-B14F-4D97-AF65-F5344CB8AC3E}">
        <p14:creationId xmlns:p14="http://schemas.microsoft.com/office/powerpoint/2010/main" val="38967787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EEEE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solidFill>
                  <a:schemeClr val="tx1">
                    <a:lumMod val="50000"/>
                  </a:schemeClr>
                </a:solidFill>
              </a:defRPr>
            </a:lvl1pPr>
          </a:lstStyle>
          <a:p>
            <a:r>
              <a:rPr lang="en-US" dirty="0"/>
              <a:t>Click to edit Master title style</a:t>
            </a:r>
          </a:p>
        </p:txBody>
      </p:sp>
      <p:sp>
        <p:nvSpPr>
          <p:cNvPr id="4" name="Slide Number Placeholder 13"/>
          <p:cNvSpPr txBox="1">
            <a:spLocks/>
          </p:cNvSpPr>
          <p:nvPr userDrawn="1"/>
        </p:nvSpPr>
        <p:spPr>
          <a:xfrm>
            <a:off x="439016" y="6420834"/>
            <a:ext cx="407465" cy="17931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z="980" smtClean="0">
                <a:solidFill>
                  <a:schemeClr val="bg1">
                    <a:lumMod val="50000"/>
                  </a:schemeClr>
                </a:solidFill>
                <a:latin typeface="+mn-lt"/>
              </a:rPr>
              <a:pPr algn="l"/>
              <a:t>‹#›</a:t>
            </a:fld>
            <a:endParaRPr lang="en-US" sz="980" dirty="0">
              <a:solidFill>
                <a:schemeClr val="bg1">
                  <a:lumMod val="50000"/>
                </a:schemeClr>
              </a:solidFill>
              <a:latin typeface="+mn-lt"/>
            </a:endParaRPr>
          </a:p>
        </p:txBody>
      </p:sp>
    </p:spTree>
    <p:extLst>
      <p:ext uri="{BB962C8B-B14F-4D97-AF65-F5344CB8AC3E}">
        <p14:creationId xmlns:p14="http://schemas.microsoft.com/office/powerpoint/2010/main" val="39408906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8C8-CC45-450F-8354-0F0B0F11F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3E16C-4FAF-4685-ACD2-EF75BA28AC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1C5C0-3268-49FD-95CB-FAF346DB7805}"/>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5" name="Footer Placeholder 4">
            <a:extLst>
              <a:ext uri="{FF2B5EF4-FFF2-40B4-BE49-F238E27FC236}">
                <a16:creationId xmlns:a16="http://schemas.microsoft.com/office/drawing/2014/main" id="{9B321C1D-CF0E-4504-A626-4C2BF70C6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EAC51-F1F1-446C-B243-1C0E4A4AABB9}"/>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79588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8C8-CC45-450F-8354-0F0B0F11F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3E16C-4FAF-4685-ACD2-EF75BA28AC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1C5C0-3268-49FD-95CB-FAF346DB7805}"/>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5" name="Footer Placeholder 4">
            <a:extLst>
              <a:ext uri="{FF2B5EF4-FFF2-40B4-BE49-F238E27FC236}">
                <a16:creationId xmlns:a16="http://schemas.microsoft.com/office/drawing/2014/main" id="{9B321C1D-CF0E-4504-A626-4C2BF70C6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EAC51-F1F1-446C-B243-1C0E4A4AABB9}"/>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426375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7870-C947-424F-AB59-E183E05A5D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915842-1CCB-43CA-A024-3B17DF9584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C1A9F7-1E59-4A98-9B60-1E12B7D2DF74}"/>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5" name="Footer Placeholder 4">
            <a:extLst>
              <a:ext uri="{FF2B5EF4-FFF2-40B4-BE49-F238E27FC236}">
                <a16:creationId xmlns:a16="http://schemas.microsoft.com/office/drawing/2014/main" id="{62D878CF-19BA-4F51-ACD5-592944563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69F6D-75FA-430B-BB40-1565A6726051}"/>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1921794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D545-C81E-4D41-A40B-9CDB4A7D14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0EA414-BDD0-4334-8CBE-24F0AC7367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B17EE6-7E97-4E5C-B1DC-F224A01A4BA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A8DD20-E6ED-401E-A212-DE7DD22033FE}"/>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6" name="Footer Placeholder 5">
            <a:extLst>
              <a:ext uri="{FF2B5EF4-FFF2-40B4-BE49-F238E27FC236}">
                <a16:creationId xmlns:a16="http://schemas.microsoft.com/office/drawing/2014/main" id="{FFF267AE-1499-41EA-8725-249C475177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85ACF-F4B2-4E6B-945A-3E14D022C976}"/>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416387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CB8B5-BDA6-4A92-8E4C-2CC4BC9583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5885D3-8CF6-4F0C-A891-B1564624B7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EC2134-79E3-49CD-A7A5-9F0F901391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1409F9-56E0-4426-B8F0-376308B549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901761-8928-4E8C-BB33-237D2C3EB7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8EF406-8F19-46F5-B357-9E57C6AC3702}"/>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8" name="Footer Placeholder 7">
            <a:extLst>
              <a:ext uri="{FF2B5EF4-FFF2-40B4-BE49-F238E27FC236}">
                <a16:creationId xmlns:a16="http://schemas.microsoft.com/office/drawing/2014/main" id="{66EC6549-556A-4341-BDF2-3089704658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E6909A-71AE-43C1-A4AA-6B3887F21F4C}"/>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113946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AAAF-1023-49EA-82D6-477632EEA9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4F4102-D762-49A2-B73E-50C4DA35DD82}"/>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4" name="Footer Placeholder 3">
            <a:extLst>
              <a:ext uri="{FF2B5EF4-FFF2-40B4-BE49-F238E27FC236}">
                <a16:creationId xmlns:a16="http://schemas.microsoft.com/office/drawing/2014/main" id="{C3802384-7247-4FC4-B7E6-32C117E915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56C5FB-1E38-49D5-A0B0-15637036961A}"/>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62643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605FD-8545-43D6-9D63-C9F50A64ECDC}"/>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3" name="Footer Placeholder 2">
            <a:extLst>
              <a:ext uri="{FF2B5EF4-FFF2-40B4-BE49-F238E27FC236}">
                <a16:creationId xmlns:a16="http://schemas.microsoft.com/office/drawing/2014/main" id="{BE4AFDFF-191F-42D5-BB7C-0B026E4A0B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FA0AB4-4783-46ED-9A4F-A29E24F0C12B}"/>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337296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A44F-DB08-4C9F-AE77-5A94FD46D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5672E1-F724-43C6-AC01-00A0A1E7CD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BB577F-7B1A-4CD4-B75B-080FF0E8F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3117F4-115F-429A-9CC8-B542F908F1CC}"/>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6" name="Footer Placeholder 5">
            <a:extLst>
              <a:ext uri="{FF2B5EF4-FFF2-40B4-BE49-F238E27FC236}">
                <a16:creationId xmlns:a16="http://schemas.microsoft.com/office/drawing/2014/main" id="{341489F2-0FAE-4A58-AB2F-41B957F45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C4CD62-182D-4E2E-87A0-35BA6ED28531}"/>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77711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EC65-BCBF-4A14-856F-E0A8EED5B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2242FB-E706-4658-9554-37681CE88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FA09BE-1D1C-4795-9836-435F29FE3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DF0495-4ADC-4F88-8DD6-40275DBA0E4F}"/>
              </a:ext>
            </a:extLst>
          </p:cNvPr>
          <p:cNvSpPr>
            <a:spLocks noGrp="1"/>
          </p:cNvSpPr>
          <p:nvPr>
            <p:ph type="dt" sz="half" idx="10"/>
          </p:nvPr>
        </p:nvSpPr>
        <p:spPr/>
        <p:txBody>
          <a:bodyPr/>
          <a:lstStyle/>
          <a:p>
            <a:fld id="{697CBE3F-21FE-4D91-94A7-97AF453C83DB}" type="datetimeFigureOut">
              <a:rPr lang="en-US" smtClean="0"/>
              <a:t>9/30/2020</a:t>
            </a:fld>
            <a:endParaRPr lang="en-US"/>
          </a:p>
        </p:txBody>
      </p:sp>
      <p:sp>
        <p:nvSpPr>
          <p:cNvPr id="6" name="Footer Placeholder 5">
            <a:extLst>
              <a:ext uri="{FF2B5EF4-FFF2-40B4-BE49-F238E27FC236}">
                <a16:creationId xmlns:a16="http://schemas.microsoft.com/office/drawing/2014/main" id="{B877F6FB-16D3-4769-9FBA-EB8DD1C5B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044609-A3E4-4E39-BE4E-E895D35B6757}"/>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329834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067F0C-2504-414E-AC3C-A4686414A9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F446ED-9BCA-46A6-9C89-1E00CAD368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65EF7-932E-4E8B-8B1A-B964A74C69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CBE3F-21FE-4D91-94A7-97AF453C83DB}" type="datetimeFigureOut">
              <a:rPr lang="en-US" smtClean="0"/>
              <a:t>9/30/2020</a:t>
            </a:fld>
            <a:endParaRPr lang="en-US"/>
          </a:p>
        </p:txBody>
      </p:sp>
      <p:sp>
        <p:nvSpPr>
          <p:cNvPr id="5" name="Footer Placeholder 4">
            <a:extLst>
              <a:ext uri="{FF2B5EF4-FFF2-40B4-BE49-F238E27FC236}">
                <a16:creationId xmlns:a16="http://schemas.microsoft.com/office/drawing/2014/main" id="{E7CA8C69-C772-4CB4-AA94-05F309E310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F77F0-37BF-4E66-94E4-BF7EFA288E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0891E-D423-43AC-A7B1-5226D784CB47}" type="slidenum">
              <a:rPr lang="en-US" smtClean="0"/>
              <a:t>‹#›</a:t>
            </a:fld>
            <a:endParaRPr lang="en-US"/>
          </a:p>
        </p:txBody>
      </p:sp>
    </p:spTree>
    <p:extLst>
      <p:ext uri="{BB962C8B-B14F-4D97-AF65-F5344CB8AC3E}">
        <p14:creationId xmlns:p14="http://schemas.microsoft.com/office/powerpoint/2010/main" val="259408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8213" y="470068"/>
            <a:ext cx="11295575" cy="717553"/>
          </a:xfrm>
          <a:prstGeom prst="rect">
            <a:avLst/>
          </a:prstGeom>
        </p:spPr>
        <p:txBody>
          <a:bodyPr vert="horz" wrap="square" lIns="0" tIns="0" rIns="0" bIns="0" rtlCol="0" anchor="t">
            <a:noAutofit/>
          </a:bodyPr>
          <a:lstStyle/>
          <a:p>
            <a:r>
              <a:rPr lang="en-US" dirty="0"/>
              <a:t>Click to edit Master title style</a:t>
            </a:r>
          </a:p>
        </p:txBody>
      </p:sp>
      <p:pic>
        <p:nvPicPr>
          <p:cNvPr id="3" name="Picture 2"/>
          <p:cNvPicPr>
            <a:picLocks noChangeAspect="1"/>
          </p:cNvPicPr>
          <p:nvPr userDrawn="1"/>
        </p:nvPicPr>
        <p:blipFill>
          <a:blip r:embed="rId6"/>
          <a:stretch>
            <a:fillRect/>
          </a:stretch>
        </p:blipFill>
        <p:spPr>
          <a:xfrm>
            <a:off x="12323858" y="0"/>
            <a:ext cx="1396570" cy="6854324"/>
          </a:xfrm>
          <a:prstGeom prst="rect">
            <a:avLst/>
          </a:prstGeom>
        </p:spPr>
      </p:pic>
    </p:spTree>
    <p:extLst>
      <p:ext uri="{BB962C8B-B14F-4D97-AF65-F5344CB8AC3E}">
        <p14:creationId xmlns:p14="http://schemas.microsoft.com/office/powerpoint/2010/main" val="1645408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p:fade/>
  </p:transition>
  <p:hf hdr="0" ftr="0" dt="0"/>
  <p:txStyles>
    <p:titleStyle>
      <a:lvl1pPr algn="l" defTabSz="914367" rtl="0" eaLnBrk="1" latinLnBrk="0" hangingPunct="1">
        <a:lnSpc>
          <a:spcPct val="90000"/>
        </a:lnSpc>
        <a:spcBef>
          <a:spcPct val="0"/>
        </a:spcBef>
        <a:buNone/>
        <a:defRPr lang="en-US" sz="2353" b="0" kern="1200" cap="none" spc="-49" baseline="0" dirty="0" smtClean="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4E2C12-2C4A-4915-BAE2-1A4442CEC2AD}"/>
              </a:ext>
            </a:extLst>
          </p:cNvPr>
          <p:cNvSpPr>
            <a:spLocks noGrp="1"/>
          </p:cNvSpPr>
          <p:nvPr>
            <p:ph type="title"/>
          </p:nvPr>
        </p:nvSpPr>
        <p:spPr>
          <a:solidFill>
            <a:srgbClr val="00B0F0"/>
          </a:solidFill>
        </p:spPr>
        <p:txBody>
          <a:bodyPr/>
          <a:lstStyle/>
          <a:p>
            <a:r>
              <a:rPr lang="en-US" dirty="0"/>
              <a:t>Instructions for using the Quiz posters</a:t>
            </a:r>
          </a:p>
        </p:txBody>
      </p:sp>
      <p:sp>
        <p:nvSpPr>
          <p:cNvPr id="5" name="Content Placeholder 4">
            <a:extLst>
              <a:ext uri="{FF2B5EF4-FFF2-40B4-BE49-F238E27FC236}">
                <a16:creationId xmlns:a16="http://schemas.microsoft.com/office/drawing/2014/main" id="{A6AEB1E8-997E-4551-8359-DB0B6789C296}"/>
              </a:ext>
            </a:extLst>
          </p:cNvPr>
          <p:cNvSpPr>
            <a:spLocks noGrp="1"/>
          </p:cNvSpPr>
          <p:nvPr>
            <p:ph idx="1"/>
          </p:nvPr>
        </p:nvSpPr>
        <p:spPr/>
        <p:txBody>
          <a:bodyPr vert="horz" lIns="91440" tIns="45720" rIns="91440" bIns="45720" rtlCol="0" anchor="t">
            <a:normAutofit/>
          </a:bodyPr>
          <a:lstStyle/>
          <a:p>
            <a:r>
              <a:rPr lang="en-US" dirty="0"/>
              <a:t>Create a few of these Q&amp;A, in different colors, using your retention labels and some scenarios that make sense in your organization.</a:t>
            </a:r>
          </a:p>
          <a:p>
            <a:r>
              <a:rPr lang="en-US" dirty="0"/>
              <a:t>Paste the Question poster in the wall of your building's elevators, bathroom stalls, or other areas where employees will spend a few seconds or minutes every day. </a:t>
            </a:r>
          </a:p>
          <a:p>
            <a:r>
              <a:rPr lang="en-US" dirty="0"/>
              <a:t>Paste the answer in the hallway in front of the elevator, mirror in the lavatories, interior of bathroom door, etc., so users see the answer after they have seen the question. </a:t>
            </a:r>
          </a:p>
          <a:p>
            <a:r>
              <a:rPr lang="en-US" dirty="0"/>
              <a:t>Keep them coming, so users subliminally start thinking in these terms when thinking of information retention. </a:t>
            </a:r>
            <a:endParaRPr lang="en-US" dirty="0">
              <a:cs typeface="Calibri"/>
            </a:endParaRPr>
          </a:p>
        </p:txBody>
      </p:sp>
    </p:spTree>
    <p:extLst>
      <p:ext uri="{BB962C8B-B14F-4D97-AF65-F5344CB8AC3E}">
        <p14:creationId xmlns:p14="http://schemas.microsoft.com/office/powerpoint/2010/main" val="26648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30595" y="0"/>
            <a:ext cx="12204700" cy="6861176"/>
          </a:xfrm>
          <a:prstGeom prst="rect">
            <a:avLst/>
          </a:prstGeom>
          <a:solidFill>
            <a:schemeClr val="accent6">
              <a:lumMod val="50000"/>
              <a:lumOff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2" name="Group 1"/>
          <p:cNvGrpSpPr/>
          <p:nvPr/>
        </p:nvGrpSpPr>
        <p:grpSpPr>
          <a:xfrm flipH="1">
            <a:off x="325129" y="3874889"/>
            <a:ext cx="11541742" cy="1302419"/>
            <a:chOff x="121534" y="487518"/>
            <a:chExt cx="13117381" cy="2816481"/>
          </a:xfrm>
        </p:grpSpPr>
        <p:sp>
          <p:nvSpPr>
            <p:cNvPr id="13" name="Rectangle 12"/>
            <p:cNvSpPr/>
            <p:nvPr/>
          </p:nvSpPr>
          <p:spPr bwMode="auto">
            <a:xfrm>
              <a:off x="121534" y="487518"/>
              <a:ext cx="2430684" cy="281648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US" sz="2400" b="1" dirty="0">
                  <a:gradFill>
                    <a:gsLst>
                      <a:gs pos="0">
                        <a:srgbClr val="FFFFFF"/>
                      </a:gs>
                      <a:gs pos="100000">
                        <a:srgbClr val="FFFFFF"/>
                      </a:gs>
                    </a:gsLst>
                    <a:lin ang="5400000" scaled="0"/>
                  </a:gradFill>
                  <a:latin typeface="Segoe UI"/>
                  <a:ea typeface="Segoe UI" pitchFamily="34" charset="0"/>
                  <a:cs typeface="Segoe UI"/>
                </a:rPr>
                <a:t>Never Delete</a:t>
              </a:r>
              <a:endParaRPr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a:endParaRPr>
            </a:p>
          </p:txBody>
        </p:sp>
        <p:sp>
          <p:nvSpPr>
            <p:cNvPr id="18" name="Rectangle 17"/>
            <p:cNvSpPr/>
            <p:nvPr/>
          </p:nvSpPr>
          <p:spPr bwMode="auto">
            <a:xfrm>
              <a:off x="2795285" y="487518"/>
              <a:ext cx="2430684" cy="2816481"/>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US" sz="2400" b="1" dirty="0">
                  <a:gradFill>
                    <a:gsLst>
                      <a:gs pos="0">
                        <a:srgbClr val="FFFFFF"/>
                      </a:gs>
                      <a:gs pos="100000">
                        <a:srgbClr val="FFFFFF"/>
                      </a:gs>
                    </a:gsLst>
                    <a:lin ang="5400000" scaled="0"/>
                  </a:gradFill>
                  <a:latin typeface="Segoe UI"/>
                  <a:ea typeface="Segoe UI" pitchFamily="34" charset="0"/>
                  <a:cs typeface="Segoe UI"/>
                </a:rPr>
                <a:t>5 Year</a:t>
              </a:r>
              <a:endParaRPr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a:endParaRPr>
            </a:p>
          </p:txBody>
        </p:sp>
        <p:sp>
          <p:nvSpPr>
            <p:cNvPr id="20" name="Rectangle 19"/>
            <p:cNvSpPr/>
            <p:nvPr/>
          </p:nvSpPr>
          <p:spPr bwMode="auto">
            <a:xfrm>
              <a:off x="5469039" y="487518"/>
              <a:ext cx="2430684" cy="281648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US" sz="2400" b="1" dirty="0">
                  <a:gradFill>
                    <a:gsLst>
                      <a:gs pos="0">
                        <a:srgbClr val="FFFFFF"/>
                      </a:gs>
                      <a:gs pos="100000">
                        <a:srgbClr val="FFFFFF"/>
                      </a:gs>
                    </a:gsLst>
                    <a:lin ang="5400000" scaled="0"/>
                  </a:gradFill>
                  <a:latin typeface="Segoe UI"/>
                  <a:ea typeface="Segoe UI" pitchFamily="34" charset="0"/>
                  <a:cs typeface="Segoe UI" pitchFamily="34" charset="0"/>
                </a:rPr>
                <a:t>1 Year</a:t>
              </a:r>
              <a:endParaRPr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Rectangle 20"/>
            <p:cNvSpPr/>
            <p:nvPr/>
          </p:nvSpPr>
          <p:spPr bwMode="auto">
            <a:xfrm>
              <a:off x="8142790" y="487518"/>
              <a:ext cx="2430684" cy="2816481"/>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US" sz="2400" b="1" dirty="0">
                  <a:gradFill>
                    <a:gsLst>
                      <a:gs pos="0">
                        <a:srgbClr val="FFFFFF"/>
                      </a:gs>
                      <a:gs pos="100000">
                        <a:srgbClr val="FFFFFF"/>
                      </a:gs>
                    </a:gsLst>
                    <a:lin ang="5400000" scaled="0"/>
                  </a:gradFill>
                  <a:latin typeface="Segoe UI"/>
                  <a:ea typeface="Segoe UI" pitchFamily="34" charset="0"/>
                  <a:cs typeface="Segoe UI" pitchFamily="34" charset="0"/>
                </a:rPr>
                <a:t>1 Month</a:t>
              </a:r>
              <a:endParaRPr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p:cNvSpPr/>
            <p:nvPr/>
          </p:nvSpPr>
          <p:spPr bwMode="auto">
            <a:xfrm>
              <a:off x="10808231" y="487518"/>
              <a:ext cx="2430684" cy="281648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US" sz="2400" b="1" dirty="0">
                  <a:gradFill>
                    <a:gsLst>
                      <a:gs pos="0">
                        <a:srgbClr val="FFFFFF"/>
                      </a:gs>
                      <a:gs pos="100000">
                        <a:srgbClr val="FFFFFF"/>
                      </a:gs>
                    </a:gsLst>
                    <a:lin ang="5400000" scaled="0"/>
                  </a:gradFill>
                  <a:latin typeface="Segoe UI"/>
                  <a:ea typeface="Segoe UI" pitchFamily="34" charset="0"/>
                  <a:cs typeface="Segoe UI"/>
                </a:rPr>
                <a:t>1 Week</a:t>
              </a:r>
              <a:endParaRPr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3" name="TextBox 22"/>
          <p:cNvSpPr txBox="1"/>
          <p:nvPr/>
        </p:nvSpPr>
        <p:spPr>
          <a:xfrm>
            <a:off x="190731" y="174588"/>
            <a:ext cx="5400772" cy="544765"/>
          </a:xfrm>
          <a:prstGeom prst="rect">
            <a:avLst/>
          </a:prstGeom>
          <a:noFill/>
        </p:spPr>
        <p:txBody>
          <a:bodyPr wrap="square" lIns="182880" tIns="146304" rIns="182880" bIns="146304" rtlCol="0" anchor="t">
            <a:spAutoFit/>
          </a:bodyPr>
          <a:lstStyle/>
          <a:p>
            <a:pPr>
              <a:lnSpc>
                <a:spcPct val="90000"/>
              </a:lnSpc>
              <a:spcAft>
                <a:spcPts val="600"/>
              </a:spcAft>
              <a:defRPr/>
            </a:pPr>
            <a:r>
              <a:rPr kumimoji="0" lang="en-US" sz="1800" b="1" i="0" u="none" strike="noStrike" kern="0" cap="none" spc="0" normalizeH="0" baseline="0" noProof="0" dirty="0">
                <a:ln>
                  <a:noFill/>
                </a:ln>
                <a:solidFill>
                  <a:srgbClr val="FFFFFF"/>
                </a:solidFill>
                <a:effectLst/>
                <a:uLnTx/>
                <a:uFillTx/>
                <a:latin typeface="Segoe UI"/>
                <a:ea typeface="+mn-ea"/>
                <a:cs typeface="+mn-cs"/>
              </a:rPr>
              <a:t>Assess your data </a:t>
            </a:r>
            <a:r>
              <a:rPr lang="en-US" b="1" kern="0" dirty="0">
                <a:solidFill>
                  <a:srgbClr val="FFFFFF"/>
                </a:solidFill>
                <a:latin typeface="Segoe UI"/>
              </a:rPr>
              <a:t>retention </a:t>
            </a:r>
            <a:r>
              <a:rPr kumimoji="0" lang="en-US" sz="1800" b="1" i="0" u="none" strike="noStrike" kern="0" cap="none" spc="0" normalizeH="0" baseline="0" noProof="0" dirty="0">
                <a:ln>
                  <a:noFill/>
                </a:ln>
                <a:solidFill>
                  <a:srgbClr val="FFFFFF"/>
                </a:solidFill>
                <a:effectLst/>
                <a:uLnTx/>
                <a:uFillTx/>
                <a:latin typeface="Segoe UI"/>
                <a:ea typeface="+mn-ea"/>
                <a:cs typeface="+mn-cs"/>
              </a:rPr>
              <a:t>knowledge!</a:t>
            </a:r>
          </a:p>
        </p:txBody>
      </p:sp>
      <p:sp>
        <p:nvSpPr>
          <p:cNvPr id="3" name="Rectangle 2"/>
          <p:cNvSpPr/>
          <p:nvPr/>
        </p:nvSpPr>
        <p:spPr>
          <a:xfrm>
            <a:off x="202045" y="585667"/>
            <a:ext cx="11787910" cy="3847207"/>
          </a:xfrm>
          <a:prstGeom prst="rect">
            <a:avLst/>
          </a:prstGeom>
        </p:spPr>
        <p:txBody>
          <a:bodyPr wrap="square" lIns="91440" tIns="45720" rIns="91440" bIns="45720" anchor="t">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FFFFFF"/>
                </a:solidFill>
                <a:effectLst/>
                <a:uLnTx/>
                <a:uFillTx/>
                <a:latin typeface="Segoe UI Light"/>
                <a:ea typeface="+mn-ea"/>
                <a:cs typeface="+mn-cs"/>
              </a:rPr>
              <a:t>Quiz: </a:t>
            </a:r>
          </a:p>
          <a:p>
            <a:pPr>
              <a:defRPr/>
            </a:pPr>
            <a:r>
              <a:rPr lang="en-US" sz="3200" kern="0" dirty="0">
                <a:solidFill>
                  <a:srgbClr val="FFFFFF"/>
                </a:solidFill>
                <a:latin typeface="Segoe UI Light"/>
              </a:rPr>
              <a:t>John from Engineering is working on a document defining the design of an upcoming feature. The design should be kept </a:t>
            </a:r>
            <a:r>
              <a:rPr lang="en-US" sz="3200" kern="0">
                <a:solidFill>
                  <a:srgbClr val="FFFFFF"/>
                </a:solidFill>
                <a:latin typeface="Segoe UI Light"/>
              </a:rPr>
              <a:t>indefinitely but can be modified with members of the design team based </a:t>
            </a:r>
            <a:r>
              <a:rPr lang="en-US" sz="3200" kern="0" dirty="0">
                <a:solidFill>
                  <a:srgbClr val="FFFFFF"/>
                </a:solidFill>
                <a:latin typeface="Segoe UI Light"/>
              </a:rPr>
              <a:t>on user discretion. </a:t>
            </a:r>
          </a:p>
          <a:p>
            <a:pPr>
              <a:defRPr/>
            </a:pPr>
            <a:r>
              <a:rPr kumimoji="0" lang="en-US" sz="3200" b="0" i="0" u="none" strike="noStrike" kern="0" cap="none" spc="0" normalizeH="0" baseline="0" noProof="0">
                <a:ln>
                  <a:noFill/>
                </a:ln>
                <a:solidFill>
                  <a:srgbClr val="FFFFFF"/>
                </a:solidFill>
                <a:effectLst/>
                <a:uLnTx/>
                <a:uFillTx/>
                <a:latin typeface="Segoe UI Light"/>
                <a:ea typeface="+mn-ea"/>
                <a:cs typeface="+mn-cs"/>
              </a:rPr>
              <a:t>How should John </a:t>
            </a:r>
            <a:r>
              <a:rPr lang="en-US" sz="3200" kern="0">
                <a:solidFill>
                  <a:srgbClr val="FFFFFF"/>
                </a:solidFill>
                <a:latin typeface="Segoe UI Light"/>
              </a:rPr>
              <a:t>govern this</a:t>
            </a:r>
            <a:r>
              <a:rPr kumimoji="0" lang="en-US" sz="3200" b="0" i="0" u="none" strike="noStrike" kern="0" cap="none" spc="0" normalizeH="0" baseline="0" noProof="0">
                <a:ln>
                  <a:noFill/>
                </a:ln>
                <a:solidFill>
                  <a:srgbClr val="FFFFFF"/>
                </a:solidFill>
                <a:effectLst/>
                <a:uLnTx/>
                <a:uFillTx/>
                <a:latin typeface="Segoe UI Light"/>
                <a:ea typeface="+mn-ea"/>
                <a:cs typeface="+mn-cs"/>
              </a:rPr>
              <a:t> document?</a:t>
            </a:r>
            <a:endParaRPr kumimoji="0" lang="en-US" sz="4400" b="0" i="0" u="none" strike="noStrike" kern="0" cap="none" spc="0" normalizeH="0" baseline="0" noProof="0">
              <a:ln>
                <a:noFill/>
              </a:ln>
              <a:solidFill>
                <a:srgbClr val="FFFFFF"/>
              </a:solidFill>
              <a:effectLst/>
              <a:uLnTx/>
              <a:uFillTx/>
              <a:latin typeface="Segoe UI Light"/>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FFFFFF"/>
              </a:solidFill>
              <a:effectLst/>
              <a:uLnTx/>
              <a:uFillTx/>
              <a:latin typeface="Segoe UI Light"/>
              <a:ea typeface="+mn-ea"/>
              <a:cs typeface="+mn-cs"/>
            </a:endParaRPr>
          </a:p>
        </p:txBody>
      </p:sp>
      <p:pic>
        <p:nvPicPr>
          <p:cNvPr id="4" name="Picture 5" descr="A picture containing table&#10;&#10;Description automatically generated">
            <a:extLst>
              <a:ext uri="{FF2B5EF4-FFF2-40B4-BE49-F238E27FC236}">
                <a16:creationId xmlns:a16="http://schemas.microsoft.com/office/drawing/2014/main" id="{FED6DCE0-321D-4492-8819-102F61C722E4}"/>
              </a:ext>
            </a:extLst>
          </p:cNvPr>
          <p:cNvPicPr>
            <a:picLocks noChangeAspect="1"/>
          </p:cNvPicPr>
          <p:nvPr/>
        </p:nvPicPr>
        <p:blipFill>
          <a:blip r:embed="rId3"/>
          <a:stretch>
            <a:fillRect/>
          </a:stretch>
        </p:blipFill>
        <p:spPr>
          <a:xfrm>
            <a:off x="10048875" y="171882"/>
            <a:ext cx="2000250" cy="695325"/>
          </a:xfrm>
          <a:prstGeom prst="rect">
            <a:avLst/>
          </a:prstGeom>
        </p:spPr>
      </p:pic>
    </p:spTree>
    <p:extLst>
      <p:ext uri="{BB962C8B-B14F-4D97-AF65-F5344CB8AC3E}">
        <p14:creationId xmlns:p14="http://schemas.microsoft.com/office/powerpoint/2010/main" val="1484305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12700" y="0"/>
            <a:ext cx="12204700" cy="6861176"/>
          </a:xfrm>
          <a:prstGeom prst="rect">
            <a:avLst/>
          </a:prstGeom>
          <a:solidFill>
            <a:schemeClr val="accent6">
              <a:lumMod val="50000"/>
              <a:lumOff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3B1649DE-E5A1-4B5A-A559-773AEAF29A0D}"/>
              </a:ext>
            </a:extLst>
          </p:cNvPr>
          <p:cNvSpPr/>
          <p:nvPr/>
        </p:nvSpPr>
        <p:spPr bwMode="auto">
          <a:xfrm>
            <a:off x="3725947" y="1132775"/>
            <a:ext cx="2370053" cy="544765"/>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a:cs typeface="Segoe UI" pitchFamily="34" charset="0"/>
            </a:endParaRPr>
          </a:p>
        </p:txBody>
      </p:sp>
      <p:grpSp>
        <p:nvGrpSpPr>
          <p:cNvPr id="2" name="Group 1"/>
          <p:cNvGrpSpPr/>
          <p:nvPr/>
        </p:nvGrpSpPr>
        <p:grpSpPr>
          <a:xfrm flipH="1">
            <a:off x="325129" y="4416924"/>
            <a:ext cx="11541742" cy="1265128"/>
            <a:chOff x="121534" y="487518"/>
            <a:chExt cx="13117381" cy="2816481"/>
          </a:xfrm>
        </p:grpSpPr>
        <p:sp>
          <p:nvSpPr>
            <p:cNvPr id="13" name="Rectangle 12"/>
            <p:cNvSpPr/>
            <p:nvPr/>
          </p:nvSpPr>
          <p:spPr bwMode="auto">
            <a:xfrm>
              <a:off x="121534" y="487518"/>
              <a:ext cx="2430684" cy="281648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bg1"/>
                  </a:solidFill>
                  <a:latin typeface="Segoe UI"/>
                  <a:cs typeface="Segoe UI"/>
                </a:rPr>
                <a:t>Never Delete</a:t>
              </a:r>
              <a:endParaRPr lang="en-US" sz="2400" b="1" dirty="0">
                <a:solidFill>
                  <a:schemeClr val="bg1"/>
                </a:solidFill>
                <a:latin typeface="Segoe UI"/>
                <a:cs typeface="Segoe UI" pitchFamily="34" charset="0"/>
              </a:endParaRPr>
            </a:p>
          </p:txBody>
        </p:sp>
        <p:sp>
          <p:nvSpPr>
            <p:cNvPr id="18" name="Rectangle 17"/>
            <p:cNvSpPr/>
            <p:nvPr/>
          </p:nvSpPr>
          <p:spPr bwMode="auto">
            <a:xfrm>
              <a:off x="2795285"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US" sz="2400" b="1" dirty="0">
                  <a:solidFill>
                    <a:schemeClr val="bg2">
                      <a:lumMod val="50000"/>
                    </a:schemeClr>
                  </a:solidFill>
                  <a:latin typeface="Segoe UI"/>
                  <a:cs typeface="Segoe UI" pitchFamily="34" charset="0"/>
                </a:rPr>
                <a:t>5 Year</a:t>
              </a:r>
            </a:p>
          </p:txBody>
        </p:sp>
        <p:sp>
          <p:nvSpPr>
            <p:cNvPr id="20" name="Rectangle 19"/>
            <p:cNvSpPr/>
            <p:nvPr/>
          </p:nvSpPr>
          <p:spPr bwMode="auto">
            <a:xfrm>
              <a:off x="5469039"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bg2">
                      <a:lumMod val="50000"/>
                    </a:schemeClr>
                  </a:solidFill>
                  <a:latin typeface="Segoe UI"/>
                  <a:cs typeface="Segoe UI" pitchFamily="34" charset="0"/>
                </a:rPr>
                <a:t>1 Year</a:t>
              </a:r>
            </a:p>
          </p:txBody>
        </p:sp>
        <p:sp>
          <p:nvSpPr>
            <p:cNvPr id="21" name="Rectangle 20"/>
            <p:cNvSpPr/>
            <p:nvPr/>
          </p:nvSpPr>
          <p:spPr bwMode="auto">
            <a:xfrm>
              <a:off x="8142790"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bg2">
                      <a:lumMod val="50000"/>
                    </a:schemeClr>
                  </a:solidFill>
                  <a:latin typeface="Segoe UI"/>
                  <a:cs typeface="Segoe UI" pitchFamily="34" charset="0"/>
                </a:rPr>
                <a:t>1 Month</a:t>
              </a:r>
            </a:p>
          </p:txBody>
        </p:sp>
        <p:sp>
          <p:nvSpPr>
            <p:cNvPr id="22" name="Rectangle 21"/>
            <p:cNvSpPr/>
            <p:nvPr/>
          </p:nvSpPr>
          <p:spPr bwMode="auto">
            <a:xfrm>
              <a:off x="10808231"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r>
                <a:rPr lang="en-US" sz="2400" b="1" dirty="0">
                  <a:solidFill>
                    <a:schemeClr val="bg2">
                      <a:lumMod val="50000"/>
                    </a:schemeClr>
                  </a:solidFill>
                  <a:latin typeface="Segoe UI"/>
                  <a:ea typeface="Segoe UI" pitchFamily="34" charset="0"/>
                  <a:cs typeface="Segoe UI"/>
                </a:rPr>
                <a:t>1 Week</a:t>
              </a:r>
              <a:endParaRPr lang="en-US" sz="2400" b="1" i="0" u="none" strike="noStrike" kern="1200" cap="none" spc="0" normalizeH="0" baseline="0" noProof="0" dirty="0">
                <a:ln>
                  <a:noFill/>
                </a:ln>
                <a:solidFill>
                  <a:schemeClr val="bg2">
                    <a:lumMod val="50000"/>
                  </a:schemeClr>
                </a:solidFill>
                <a:effectLst/>
                <a:uLnTx/>
                <a:uFillTx/>
                <a:latin typeface="Segoe UI"/>
                <a:ea typeface="Segoe UI" pitchFamily="34" charset="0"/>
                <a:cs typeface="Segoe UI"/>
              </a:endParaRPr>
            </a:p>
          </p:txBody>
        </p:sp>
      </p:grpSp>
      <p:sp>
        <p:nvSpPr>
          <p:cNvPr id="6" name="TextBox 5"/>
          <p:cNvSpPr txBox="1"/>
          <p:nvPr/>
        </p:nvSpPr>
        <p:spPr>
          <a:xfrm>
            <a:off x="-389068" y="6252755"/>
            <a:ext cx="12491730" cy="627864"/>
          </a:xfrm>
          <a:prstGeom prst="rect">
            <a:avLst/>
          </a:prstGeom>
          <a:noFill/>
        </p:spPr>
        <p:txBody>
          <a:bodyPr wrap="square" lIns="91440" tIns="91440" rIns="91440" bIns="91440" rtlCol="0">
            <a:spAutoFit/>
          </a:bodyPr>
          <a:lstStyle/>
          <a:p>
            <a:pPr marL="0" marR="0" lvl="0" indent="0" algn="r" defTabSz="914400" rtl="0" eaLnBrk="1" fontAlgn="auto" latinLnBrk="0" hangingPunct="1">
              <a:lnSpc>
                <a:spcPct val="90000"/>
              </a:lnSpc>
              <a:spcBef>
                <a:spcPts val="600"/>
              </a:spcBef>
              <a:spcAft>
                <a:spcPts val="60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Segoe UI"/>
                <a:ea typeface="+mn-ea"/>
                <a:cs typeface="+mn-cs"/>
              </a:rPr>
              <a:t>Learn how to secure your data at </a:t>
            </a:r>
            <a:r>
              <a:rPr lang="en-US" sz="2000" b="1" kern="0" dirty="0">
                <a:solidFill>
                  <a:srgbClr val="FFFFFF"/>
                </a:solidFill>
                <a:latin typeface="Segoe UI"/>
              </a:rPr>
              <a:t>https://</a:t>
            </a:r>
            <a:r>
              <a:rPr kumimoji="0" lang="en-US" sz="3200" b="1" i="0" u="none" strike="noStrike" kern="0" cap="none" spc="0" normalizeH="0" baseline="0" noProof="0" dirty="0">
                <a:ln>
                  <a:noFill/>
                </a:ln>
                <a:solidFill>
                  <a:srgbClr val="00BCF2"/>
                </a:solidFill>
                <a:effectLst/>
                <a:uLnTx/>
                <a:uFillTx/>
                <a:latin typeface="Segoe UI"/>
                <a:ea typeface="+mn-ea"/>
                <a:cs typeface="+mn-cs"/>
              </a:rPr>
              <a:t>Link</a:t>
            </a:r>
          </a:p>
        </p:txBody>
      </p:sp>
      <p:sp>
        <p:nvSpPr>
          <p:cNvPr id="23" name="TextBox 22"/>
          <p:cNvSpPr txBox="1"/>
          <p:nvPr/>
        </p:nvSpPr>
        <p:spPr>
          <a:xfrm>
            <a:off x="127669" y="44241"/>
            <a:ext cx="5400772" cy="544765"/>
          </a:xfrm>
          <a:prstGeom prst="rect">
            <a:avLst/>
          </a:prstGeom>
          <a:noFill/>
        </p:spPr>
        <p:txBody>
          <a:bodyPr wrap="square" lIns="182880" tIns="146304" rIns="182880" bIns="146304" rtlCol="0" anchor="t">
            <a:spAutoFit/>
          </a:bodyPr>
          <a:lstStyle/>
          <a:p>
            <a:pPr>
              <a:lnSpc>
                <a:spcPct val="90000"/>
              </a:lnSpc>
              <a:spcAft>
                <a:spcPts val="600"/>
              </a:spcAft>
              <a:defRPr/>
            </a:pPr>
            <a:r>
              <a:rPr kumimoji="0" lang="en-US" sz="1800" b="1" i="0" u="none" strike="noStrike" kern="0" cap="none" spc="0" normalizeH="0" baseline="0" noProof="0" dirty="0">
                <a:ln>
                  <a:noFill/>
                </a:ln>
                <a:solidFill>
                  <a:srgbClr val="FFFFFF"/>
                </a:solidFill>
                <a:effectLst/>
                <a:uLnTx/>
                <a:uFillTx/>
                <a:latin typeface="Segoe UI"/>
                <a:ea typeface="+mn-ea"/>
                <a:cs typeface="+mn-cs"/>
              </a:rPr>
              <a:t>Assess your data </a:t>
            </a:r>
            <a:r>
              <a:rPr lang="en-US" b="1" kern="0" dirty="0">
                <a:solidFill>
                  <a:srgbClr val="FFFFFF"/>
                </a:solidFill>
                <a:latin typeface="Segoe UI"/>
              </a:rPr>
              <a:t>retention </a:t>
            </a:r>
            <a:r>
              <a:rPr kumimoji="0" lang="en-US" sz="1800" b="1" i="0" u="none" strike="noStrike" kern="0" cap="none" spc="0" normalizeH="0" baseline="0" noProof="0" dirty="0">
                <a:ln>
                  <a:noFill/>
                </a:ln>
                <a:solidFill>
                  <a:srgbClr val="FFFFFF"/>
                </a:solidFill>
                <a:effectLst/>
                <a:uLnTx/>
                <a:uFillTx/>
                <a:latin typeface="Segoe UI"/>
                <a:ea typeface="+mn-ea"/>
                <a:cs typeface="+mn-cs"/>
              </a:rPr>
              <a:t>knowledge!</a:t>
            </a:r>
          </a:p>
        </p:txBody>
      </p:sp>
      <p:sp>
        <p:nvSpPr>
          <p:cNvPr id="3" name="Rectangle 2"/>
          <p:cNvSpPr/>
          <p:nvPr/>
        </p:nvSpPr>
        <p:spPr>
          <a:xfrm>
            <a:off x="192038" y="440860"/>
            <a:ext cx="11787910" cy="4339650"/>
          </a:xfrm>
          <a:prstGeom prst="rect">
            <a:avLst/>
          </a:prstGeom>
        </p:spPr>
        <p:txBody>
          <a:bodyPr wrap="square" lIns="91440" tIns="45720" rIns="91440" bIns="45720" anchor="t">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FFFFFF"/>
                </a:solidFill>
                <a:effectLst/>
                <a:uLnTx/>
                <a:uFillTx/>
                <a:latin typeface="Segoe UI Light"/>
                <a:ea typeface="+mn-ea"/>
                <a:cs typeface="+mn-cs"/>
              </a:rPr>
              <a:t>Quiz Answer: </a:t>
            </a:r>
          </a:p>
          <a:p>
            <a:pPr>
              <a:defRPr/>
            </a:pPr>
            <a:r>
              <a:rPr lang="en-US" sz="3200" kern="0" dirty="0">
                <a:solidFill>
                  <a:srgbClr val="FFFFFF"/>
                </a:solidFill>
                <a:latin typeface="Segoe UI Light"/>
              </a:rPr>
              <a:t>John should use the </a:t>
            </a:r>
            <a:r>
              <a:rPr lang="en-US" sz="3200" b="1" kern="0" dirty="0">
                <a:solidFill>
                  <a:srgbClr val="FFFFFF"/>
                </a:solidFill>
                <a:latin typeface="Segoe UI Light"/>
              </a:rPr>
              <a:t>Never Delete</a:t>
            </a:r>
            <a:r>
              <a:rPr lang="en-US" sz="3200" kern="0" dirty="0">
                <a:solidFill>
                  <a:srgbClr val="FFFFFF"/>
                </a:solidFill>
                <a:latin typeface="Segoe UI Light"/>
              </a:rPr>
              <a:t> label. This will make the documents an intellectual property item, enforcing regulation on designs to avoid accidental deletion and enable </a:t>
            </a:r>
            <a:r>
              <a:rPr lang="en-US" sz="3200" kern="0">
                <a:solidFill>
                  <a:srgbClr val="FFFFFF"/>
                </a:solidFill>
                <a:latin typeface="Segoe UI Light"/>
              </a:rPr>
              <a:t>document versioning, </a:t>
            </a:r>
            <a:r>
              <a:rPr lang="en-US" sz="3200" kern="0" dirty="0">
                <a:solidFill>
                  <a:srgbClr val="FFFFFF"/>
                </a:solidFill>
                <a:latin typeface="Segoe UI Light"/>
              </a:rPr>
              <a:t>while allowing users the option to make the document a Record once complete.as Never Delete when there’s a business or regulatory need. </a:t>
            </a:r>
            <a:endParaRPr kumimoji="0" lang="en-US" sz="4400" b="0" i="0" u="none" strike="noStrike" kern="0" cap="none" spc="0" normalizeH="0" baseline="0" noProof="0" dirty="0">
              <a:ln>
                <a:noFill/>
              </a:ln>
              <a:solidFill>
                <a:srgbClr val="FFFFFF"/>
              </a:solidFill>
              <a:effectLst/>
              <a:uLnTx/>
              <a:uFillTx/>
              <a:latin typeface="Segoe UI Light"/>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FFFFFF"/>
              </a:solidFill>
              <a:effectLst/>
              <a:uLnTx/>
              <a:uFillTx/>
              <a:latin typeface="Segoe UI Light"/>
              <a:ea typeface="+mn-ea"/>
              <a:cs typeface="+mn-cs"/>
            </a:endParaRPr>
          </a:p>
        </p:txBody>
      </p:sp>
      <p:pic>
        <p:nvPicPr>
          <p:cNvPr id="7" name="Picture 7" descr="A picture containing table&#10;&#10;Description automatically generated">
            <a:extLst>
              <a:ext uri="{FF2B5EF4-FFF2-40B4-BE49-F238E27FC236}">
                <a16:creationId xmlns:a16="http://schemas.microsoft.com/office/drawing/2014/main" id="{D49A8EB4-D7EE-4F81-AD8A-89771A8176B8}"/>
              </a:ext>
            </a:extLst>
          </p:cNvPr>
          <p:cNvPicPr>
            <a:picLocks noChangeAspect="1"/>
          </p:cNvPicPr>
          <p:nvPr/>
        </p:nvPicPr>
        <p:blipFill>
          <a:blip r:embed="rId3"/>
          <a:stretch>
            <a:fillRect/>
          </a:stretch>
        </p:blipFill>
        <p:spPr>
          <a:xfrm>
            <a:off x="10057534" y="171882"/>
            <a:ext cx="2000250" cy="695325"/>
          </a:xfrm>
          <a:prstGeom prst="rect">
            <a:avLst/>
          </a:prstGeom>
        </p:spPr>
      </p:pic>
    </p:spTree>
    <p:extLst>
      <p:ext uri="{BB962C8B-B14F-4D97-AF65-F5344CB8AC3E}">
        <p14:creationId xmlns:p14="http://schemas.microsoft.com/office/powerpoint/2010/main" val="2325938397"/>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 Brand White 16-9_Dec-2013">
  <a:themeElements>
    <a:clrScheme name="Custom 12">
      <a:dk1>
        <a:srgbClr val="505050"/>
      </a:dk1>
      <a:lt1>
        <a:srgbClr val="FFFFFF"/>
      </a:lt1>
      <a:dk2>
        <a:srgbClr val="68217A"/>
      </a:dk2>
      <a:lt2>
        <a:srgbClr val="D2D2D2"/>
      </a:lt2>
      <a:accent1>
        <a:srgbClr val="68217A"/>
      </a:accent1>
      <a:accent2>
        <a:srgbClr val="008272"/>
      </a:accent2>
      <a:accent3>
        <a:srgbClr val="B4009E"/>
      </a:accent3>
      <a:accent4>
        <a:srgbClr val="0072C6"/>
      </a:accent4>
      <a:accent5>
        <a:srgbClr val="442359"/>
      </a:accent5>
      <a:accent6>
        <a:srgbClr val="002050"/>
      </a:accent6>
      <a:hlink>
        <a:srgbClr val="6821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4436a978-325f-4a44-a64c-c6a5b8f4a0ac">
      <Terms xmlns="http://schemas.microsoft.com/office/infopath/2007/PartnerControls"/>
    </lcf76f155ced4ddcb4097134ff3c332f>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157BAA8AAB3674F9A2760F4FB002E0C" ma:contentTypeVersion="21" ma:contentTypeDescription="Create a new document." ma:contentTypeScope="" ma:versionID="6798f3be27999619138ce7a7c5601f85">
  <xsd:schema xmlns:xsd="http://www.w3.org/2001/XMLSchema" xmlns:xs="http://www.w3.org/2001/XMLSchema" xmlns:p="http://schemas.microsoft.com/office/2006/metadata/properties" xmlns:ns1="http://schemas.microsoft.com/sharepoint/v3" xmlns:ns2="4436a978-325f-4a44-a64c-c6a5b8f4a0ac" xmlns:ns3="ec4f62b0-f905-46c7-8a08-6a0a0ef5872c" xmlns:ns4="230e9df3-be65-4c73-a93b-d1236ebd677e" targetNamespace="http://schemas.microsoft.com/office/2006/metadata/properties" ma:root="true" ma:fieldsID="8b4697fbae37e4c9717a5643732311bf" ns1:_="" ns2:_="" ns3:_="" ns4:_="">
    <xsd:import namespace="http://schemas.microsoft.com/sharepoint/v3"/>
    <xsd:import namespace="4436a978-325f-4a44-a64c-c6a5b8f4a0ac"/>
    <xsd:import namespace="ec4f62b0-f905-46c7-8a08-6a0a0ef5872c"/>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4:TaxCatchAll" minOccurs="0"/>
                <xsd:element ref="ns2:MediaServiceSearchProperties" minOccurs="0"/>
                <xsd:element ref="ns2:MediaServiceDocTags" minOccurs="0"/>
                <xsd:element ref="ns2:MediaServiceObjectDetectorVersion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36a978-325f-4a44-a64c-c6a5b8f4a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DocTags" ma:index="25" nillable="true" ma:displayName="MediaServiceDocTags" ma:hidden="true" ma:internalName="MediaServiceDocTags" ma:readOnly="true">
      <xsd:simpleType>
        <xsd:restriction base="dms:Note"/>
      </xsd:simple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BillingMetadata" ma:index="27"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c4f62b0-f905-46c7-8a08-6a0a0ef5872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50bc8916-30f4-429c-9fa3-228814872400}" ma:internalName="TaxCatchAll" ma:showField="CatchAllData" ma:web="ec4f62b0-f905-46c7-8a08-6a0a0ef587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0EFC0B-A21D-4BBE-BF1D-784B410ED6B3}">
  <ds:schemaRefs>
    <ds:schemaRef ds:uri="http://purl.org/dc/dcmitype/"/>
    <ds:schemaRef ds:uri="http://purl.org/dc/elements/1.1/"/>
    <ds:schemaRef ds:uri="4436a978-325f-4a44-a64c-c6a5b8f4a0ac"/>
    <ds:schemaRef ds:uri="http://schemas.microsoft.com/sharepoint/v3"/>
    <ds:schemaRef ds:uri="http://schemas.microsoft.com/office/2006/documentManagement/types"/>
    <ds:schemaRef ds:uri="http://schemas.microsoft.com/office/infopath/2007/PartnerControls"/>
    <ds:schemaRef ds:uri="http://purl.org/dc/terms/"/>
    <ds:schemaRef ds:uri="http://schemas.microsoft.com/office/2006/metadata/properties"/>
    <ds:schemaRef ds:uri="http://schemas.openxmlformats.org/package/2006/metadata/core-properties"/>
    <ds:schemaRef ds:uri="ec4f62b0-f905-46c7-8a08-6a0a0ef5872c"/>
    <ds:schemaRef ds:uri="http://www.w3.org/XML/1998/namespace"/>
  </ds:schemaRefs>
</ds:datastoreItem>
</file>

<file path=customXml/itemProps2.xml><?xml version="1.0" encoding="utf-8"?>
<ds:datastoreItem xmlns:ds="http://schemas.openxmlformats.org/officeDocument/2006/customXml" ds:itemID="{768EE0C9-B28F-41B9-9FBB-27DA368F525E}"/>
</file>

<file path=customXml/itemProps3.xml><?xml version="1.0" encoding="utf-8"?>
<ds:datastoreItem xmlns:ds="http://schemas.openxmlformats.org/officeDocument/2006/customXml" ds:itemID="{CA966FC6-3C8F-418C-8DE2-11F1C22AFA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TotalTime>
  <Words>266</Words>
  <Application>Microsoft Office PowerPoint</Application>
  <PresentationFormat>Widescreen</PresentationFormat>
  <Paragraphs>25</Paragraphs>
  <Slides>3</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vt:i4>
      </vt:variant>
    </vt:vector>
  </HeadingPairs>
  <TitlesOfParts>
    <vt:vector size="12" baseType="lpstr">
      <vt:lpstr>Arial</vt:lpstr>
      <vt:lpstr>Calibri</vt:lpstr>
      <vt:lpstr>Calibri Light</vt:lpstr>
      <vt:lpstr>Segoe UI</vt:lpstr>
      <vt:lpstr>Segoe UI Light</vt:lpstr>
      <vt:lpstr>Segoe UI Semilight</vt:lpstr>
      <vt:lpstr>Wingdings</vt:lpstr>
      <vt:lpstr>Office Theme</vt:lpstr>
      <vt:lpstr>1_MS Brand White 16-9_Dec-2013</vt:lpstr>
      <vt:lpstr>Instructions for using the Quiz posters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 David</dc:creator>
  <cp:lastModifiedBy>Randall</cp:lastModifiedBy>
  <cp:revision>142</cp:revision>
  <dcterms:created xsi:type="dcterms:W3CDTF">2017-09-03T14:07:56Z</dcterms:created>
  <dcterms:modified xsi:type="dcterms:W3CDTF">2020-09-30T15:07:11Z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esaggese@microsoft.com</vt:lpwstr>
  </property>
  <property fmtid="{D5CDD505-2E9C-101B-9397-08002B2CF9AE}" pid="5" name="MSIP_Label_f42aa342-8706-4288-bd11-ebb85995028c_SetDate">
    <vt:lpwstr>2018-07-11T05:30:15.0067120Z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Manual</vt:lpwstr>
  </property>
  <property fmtid="{D5CDD505-2E9C-101B-9397-08002B2CF9AE}" pid="9" name="Sensitivity">
    <vt:lpwstr>General</vt:lpwstr>
  </property>
  <property fmtid="{D5CDD505-2E9C-101B-9397-08002B2CF9AE}" pid="10" name="ContentTypeId">
    <vt:lpwstr>0x010100C157BAA8AAB3674F9A2760F4FB002E0C</vt:lpwstr>
  </property>
</Properties>
</file>