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0CC2F6-5F83-0721-06D3-BFD40203CB27}" v="14" dt="2020-10-02T16:29:47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0" spc="0" baseline="0" dirty="0" smtClean="0">
                <a:solidFill>
                  <a:srgbClr val="00BCF2"/>
                </a:solidFill>
                <a:latin typeface="+mn-lt"/>
                <a:ea typeface="+mn-ea"/>
                <a:cs typeface="+mn-cs"/>
              </a:defRPr>
            </a:pPr>
            <a:r>
              <a:rPr lang="en-US" sz="2400" b="1" kern="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Item Lifecycle</a:t>
            </a:r>
          </a:p>
        </c:rich>
      </c:tx>
      <c:layout>
        <c:manualLayout>
          <c:xMode val="edge"/>
          <c:yMode val="edge"/>
          <c:x val="0.33673512063015998"/>
          <c:y val="3.53703958142246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0" spc="0" baseline="0" dirty="0" smtClean="0">
              <a:solidFill>
                <a:srgbClr val="00BCF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085737159654126"/>
          <c:y val="0.12679107886205732"/>
          <c:w val="0.73828525680691748"/>
          <c:h val="0.80303219912882995"/>
        </c:manualLayout>
      </c:layout>
      <c:pieChart>
        <c:varyColors val="1"/>
        <c:ser>
          <c:idx val="0"/>
          <c:order val="0"/>
          <c:explosion val="4"/>
          <c:dPt>
            <c:idx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788-4503-BC26-14AF6354F162}"/>
              </c:ext>
            </c:extLst>
          </c:dPt>
          <c:dPt>
            <c:idx val="1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88-4503-BC26-14AF6354F162}"/>
              </c:ext>
            </c:extLst>
          </c:dPt>
          <c:dPt>
            <c:idx val="2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788-4503-BC26-14AF6354F16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63-445D-8DF2-1B515065C3BC}"/>
              </c:ext>
            </c:extLst>
          </c:dPt>
          <c:dPt>
            <c:idx val="4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88-4503-BC26-14AF6354F162}"/>
              </c:ext>
            </c:extLst>
          </c:dPt>
          <c:dPt>
            <c:idx val="5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788-4503-BC26-14AF6354F162}"/>
              </c:ext>
            </c:extLst>
          </c:dP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Data Lifecycle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6"/>
                      <c:pt idx="0">
                        <c:v>Destruction</c:v>
                      </c:pt>
                      <c:pt idx="1">
                        <c:v>Creation</c:v>
                      </c:pt>
                      <c:pt idx="2">
                        <c:v>Storage</c:v>
                      </c:pt>
                      <c:pt idx="3">
                        <c:v>Use</c:v>
                      </c:pt>
                      <c:pt idx="4">
                        <c:v>Sharing</c:v>
                      </c:pt>
                      <c:pt idx="5">
                        <c:v>Retention</c:v>
                      </c:pt>
                    </c:strCache>
                  </c:strRef>
                </c15:cat>
              </c15:filteredCategoryTitle>
            </c:ext>
            <c:ext xmlns:c16="http://schemas.microsoft.com/office/drawing/2014/chart" uri="{C3380CC4-5D6E-409C-BE32-E72D297353CC}">
              <c16:uniqueId val="{00000000-B788-4503-BC26-14AF6354F1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0.62259</cdr:x>
      <cdr:y>0.46173</cdr:y>
    </cdr:from>
    <cdr:to>
      <cdr:x>0.83703</cdr:x>
      <cdr:y>0.57831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FAAD2F8-DED6-4D37-94A1-BEF954B24AFF}"/>
            </a:ext>
          </a:extLst>
        </cdr:cNvPr>
        <cdr:cNvSpPr txBox="1"/>
      </cdr:nvSpPr>
      <cdr:spPr>
        <a:xfrm xmlns:a="http://schemas.openxmlformats.org/drawingml/2006/main">
          <a:off x="3647258" y="2486806"/>
          <a:ext cx="1256232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Use</a:t>
          </a:r>
        </a:p>
      </cdr:txBody>
    </cdr:sp>
  </cdr:relSizeAnchor>
  <cdr:relSizeAnchor xmlns:cdr="http://schemas.openxmlformats.org/drawingml/2006/chartDrawing">
    <cdr:from>
      <cdr:x>0.5</cdr:x>
      <cdr:y>0.67657</cdr:y>
    </cdr:from>
    <cdr:to>
      <cdr:x>0.76902</cdr:x>
      <cdr:y>0.79315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C183645-14DF-4F50-83EA-DBE6178F9122}"/>
            </a:ext>
          </a:extLst>
        </cdr:cNvPr>
        <cdr:cNvSpPr txBox="1"/>
      </cdr:nvSpPr>
      <cdr:spPr>
        <a:xfrm xmlns:a="http://schemas.openxmlformats.org/drawingml/2006/main">
          <a:off x="2929097" y="3643905"/>
          <a:ext cx="1575970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Sharing</a:t>
          </a:r>
        </a:p>
      </cdr:txBody>
    </cdr:sp>
  </cdr:relSizeAnchor>
  <cdr:relSizeAnchor xmlns:cdr="http://schemas.openxmlformats.org/drawingml/2006/chartDrawing">
    <cdr:from>
      <cdr:x>0.18957</cdr:x>
      <cdr:y>0.68106</cdr:y>
    </cdr:from>
    <cdr:to>
      <cdr:x>0.53092</cdr:x>
      <cdr:y>0.79764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658B745C-3913-48EA-B7DA-BA90EDFD1E8A}"/>
            </a:ext>
          </a:extLst>
        </cdr:cNvPr>
        <cdr:cNvSpPr txBox="1"/>
      </cdr:nvSpPr>
      <cdr:spPr>
        <a:xfrm xmlns:a="http://schemas.openxmlformats.org/drawingml/2006/main">
          <a:off x="1110533" y="3668114"/>
          <a:ext cx="1999716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Destruction</a:t>
          </a:r>
        </a:p>
      </cdr:txBody>
    </cdr:sp>
  </cdr:relSizeAnchor>
  <cdr:relSizeAnchor xmlns:cdr="http://schemas.openxmlformats.org/drawingml/2006/chartDrawing">
    <cdr:from>
      <cdr:x>0.02296</cdr:x>
      <cdr:y>0.46559</cdr:y>
    </cdr:from>
    <cdr:to>
      <cdr:x>0.32886</cdr:x>
      <cdr:y>0.58217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46C76285-E2FF-46E8-BF2C-AEA19ABA2AAD}"/>
            </a:ext>
          </a:extLst>
        </cdr:cNvPr>
        <cdr:cNvSpPr txBox="1"/>
      </cdr:nvSpPr>
      <cdr:spPr>
        <a:xfrm xmlns:a="http://schemas.openxmlformats.org/drawingml/2006/main">
          <a:off x="134504" y="2507596"/>
          <a:ext cx="1792005" cy="62786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square" lIns="182880" tIns="146304" rIns="182880" bIns="146304" rtlCol="0">
          <a:spAutoFit/>
        </a:bodyPr>
        <a:lstStyle xmlns:a="http://schemas.openxmlformats.org/drawingml/2006/main"/>
        <a:p xmlns:a="http://schemas.openxmlformats.org/drawingml/2006/main">
          <a:pPr>
            <a:lnSpc>
              <a:spcPct val="90000"/>
            </a:lnSpc>
            <a:spcAft>
              <a:spcPts val="600"/>
            </a:spcAft>
          </a:pPr>
          <a:r>
            <a: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rPr>
            <a:t>Retention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A9A3B-EFF8-4DC7-9B28-54A3DD6FD3F1}" type="datetimeFigureOut">
              <a:rPr lang="en-US" smtClean="0"/>
              <a:t>10/2/2020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6CAF2-4C10-443F-B578-48997F82C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7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93120E-7553-42EC-A3DE-37D121007763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0544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olid"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474549" cy="717553"/>
          </a:xfrm>
        </p:spPr>
        <p:txBody>
          <a:bodyPr/>
          <a:lstStyle>
            <a:lvl1pPr>
              <a:defRPr sz="2353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77434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 advClick="0" advTm="2000">
        <p:fade/>
      </p:transition>
    </mc:Choice>
    <mc:Fallback xmlns=""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</p:spPr>
        <p:txBody>
          <a:bodyPr/>
          <a:lstStyle>
            <a:lvl1pPr>
              <a:defRPr sz="2353" spc="-49" baseline="0">
                <a:solidFill>
                  <a:schemeClr val="tx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605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353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3"/>
          <p:cNvSpPr txBox="1">
            <a:spLocks/>
          </p:cNvSpPr>
          <p:nvPr userDrawn="1"/>
        </p:nvSpPr>
        <p:spPr>
          <a:xfrm>
            <a:off x="439016" y="6420834"/>
            <a:ext cx="407465" cy="17931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32742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6974C60E-8F8C-41D8-9BFF-6DF338C2FC78}" type="slidenum">
              <a:rPr lang="en-US" sz="98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pPr algn="l"/>
              <a:t>‹#›</a:t>
            </a:fld>
            <a:endParaRPr lang="en-US" sz="98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474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8213" y="470068"/>
            <a:ext cx="11295575" cy="71755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23858" y="0"/>
            <a:ext cx="1396570" cy="685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5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353" b="0" kern="1200" cap="none" spc="-49" baseline="0" dirty="0" smtClean="0">
          <a:ln w="3175">
            <a:noFill/>
          </a:ln>
          <a:solidFill>
            <a:schemeClr val="tx1">
              <a:lumMod val="50000"/>
            </a:schemeClr>
          </a:solidFill>
          <a:effectLst/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Heraldic_eastern_crown.svg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41F1259C-D5CC-47FD-B250-C0AAF8E2198A}"/>
              </a:ext>
            </a:extLst>
          </p:cNvPr>
          <p:cNvSpPr/>
          <p:nvPr/>
        </p:nvSpPr>
        <p:spPr bwMode="auto">
          <a:xfrm>
            <a:off x="4938905" y="2477732"/>
            <a:ext cx="2378126" cy="2199668"/>
          </a:xfrm>
          <a:prstGeom prst="flowChartOnlineStorag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036390" y="0"/>
            <a:ext cx="91821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-14786" y="11113"/>
            <a:ext cx="12204700" cy="6858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33215" y="3175"/>
            <a:ext cx="9170988" cy="68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044327" y="11113"/>
            <a:ext cx="9170988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498" y="5586094"/>
            <a:ext cx="12204700" cy="1275082"/>
          </a:xfrm>
          <a:prstGeom prst="rect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0275" y="742435"/>
            <a:ext cx="7328354" cy="1369953"/>
          </a:xfrm>
          <a:prstGeom prst="rect">
            <a:avLst/>
          </a:prstGeom>
          <a:noFill/>
        </p:spPr>
        <p:txBody>
          <a:bodyPr wrap="square" lIns="179285" tIns="143428" rIns="179285" bIns="143428" rtlCol="0" anchor="t">
            <a:spAutoFit/>
          </a:bodyPr>
          <a:lstStyle/>
          <a:p>
            <a:pPr marL="0" marR="0" lvl="0" indent="0" defTabSz="89638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INFORMATION </a:t>
            </a:r>
            <a:r>
              <a:rPr lang="en-US" sz="2400" b="1" kern="0" dirty="0">
                <a:solidFill>
                  <a:srgbClr val="00BCF2"/>
                </a:solidFill>
              </a:rPr>
              <a:t>GOVERNANCE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You govern the data.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63045" y="1913336"/>
            <a:ext cx="2100443" cy="3531645"/>
            <a:chOff x="1123793" y="2258584"/>
            <a:chExt cx="2519573" cy="3935841"/>
          </a:xfrm>
        </p:grpSpPr>
        <p:sp>
          <p:nvSpPr>
            <p:cNvPr id="110" name="Freeform 105"/>
            <p:cNvSpPr>
              <a:spLocks/>
            </p:cNvSpPr>
            <p:nvPr/>
          </p:nvSpPr>
          <p:spPr bwMode="auto">
            <a:xfrm>
              <a:off x="2176516" y="6022975"/>
              <a:ext cx="1466850" cy="171450"/>
            </a:xfrm>
            <a:custGeom>
              <a:avLst/>
              <a:gdLst>
                <a:gd name="T0" fmla="*/ 482 w 512"/>
                <a:gd name="T1" fmla="*/ 60 h 60"/>
                <a:gd name="T2" fmla="*/ 30 w 512"/>
                <a:gd name="T3" fmla="*/ 60 h 60"/>
                <a:gd name="T4" fmla="*/ 0 w 512"/>
                <a:gd name="T5" fmla="*/ 30 h 60"/>
                <a:gd name="T6" fmla="*/ 30 w 512"/>
                <a:gd name="T7" fmla="*/ 0 h 60"/>
                <a:gd name="T8" fmla="*/ 482 w 512"/>
                <a:gd name="T9" fmla="*/ 0 h 60"/>
                <a:gd name="T10" fmla="*/ 512 w 512"/>
                <a:gd name="T11" fmla="*/ 30 h 60"/>
                <a:gd name="T12" fmla="*/ 482 w 512"/>
                <a:gd name="T13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2" h="60">
                  <a:moveTo>
                    <a:pt x="482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7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482" y="0"/>
                    <a:pt x="482" y="0"/>
                    <a:pt x="482" y="0"/>
                  </a:cubicBezTo>
                  <a:cubicBezTo>
                    <a:pt x="499" y="0"/>
                    <a:pt x="512" y="14"/>
                    <a:pt x="512" y="30"/>
                  </a:cubicBezTo>
                  <a:cubicBezTo>
                    <a:pt x="512" y="47"/>
                    <a:pt x="499" y="60"/>
                    <a:pt x="482" y="60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05" name="Group 151"/>
            <p:cNvGrpSpPr>
              <a:grpSpLocks noChangeAspect="1"/>
            </p:cNvGrpSpPr>
            <p:nvPr/>
          </p:nvGrpSpPr>
          <p:grpSpPr bwMode="auto">
            <a:xfrm>
              <a:off x="2657608" y="2817623"/>
              <a:ext cx="545624" cy="859219"/>
              <a:chOff x="1887" y="1860"/>
              <a:chExt cx="689" cy="1085"/>
            </a:xfrm>
          </p:grpSpPr>
          <p:sp>
            <p:nvSpPr>
              <p:cNvPr id="212" name="Freeform 157"/>
              <p:cNvSpPr>
                <a:spLocks/>
              </p:cNvSpPr>
              <p:nvPr/>
            </p:nvSpPr>
            <p:spPr bwMode="auto">
              <a:xfrm>
                <a:off x="1887" y="1936"/>
                <a:ext cx="689" cy="1009"/>
              </a:xfrm>
              <a:custGeom>
                <a:avLst/>
                <a:gdLst>
                  <a:gd name="T0" fmla="*/ 203 w 274"/>
                  <a:gd name="T1" fmla="*/ 0 h 397"/>
                  <a:gd name="T2" fmla="*/ 202 w 274"/>
                  <a:gd name="T3" fmla="*/ 17 h 397"/>
                  <a:gd name="T4" fmla="*/ 138 w 274"/>
                  <a:gd name="T5" fmla="*/ 8 h 397"/>
                  <a:gd name="T6" fmla="*/ 8 w 274"/>
                  <a:gd name="T7" fmla="*/ 75 h 397"/>
                  <a:gd name="T8" fmla="*/ 11 w 274"/>
                  <a:gd name="T9" fmla="*/ 316 h 397"/>
                  <a:gd name="T10" fmla="*/ 246 w 274"/>
                  <a:gd name="T11" fmla="*/ 304 h 397"/>
                  <a:gd name="T12" fmla="*/ 254 w 274"/>
                  <a:gd name="T13" fmla="*/ 203 h 397"/>
                  <a:gd name="T14" fmla="*/ 203 w 274"/>
                  <a:gd name="T15" fmla="*/ 0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4" h="397">
                    <a:moveTo>
                      <a:pt x="203" y="0"/>
                    </a:moveTo>
                    <a:cubicBezTo>
                      <a:pt x="202" y="17"/>
                      <a:pt x="202" y="17"/>
                      <a:pt x="202" y="17"/>
                    </a:cubicBezTo>
                    <a:cubicBezTo>
                      <a:pt x="186" y="11"/>
                      <a:pt x="165" y="8"/>
                      <a:pt x="138" y="8"/>
                    </a:cubicBezTo>
                    <a:cubicBezTo>
                      <a:pt x="84" y="8"/>
                      <a:pt x="25" y="14"/>
                      <a:pt x="8" y="75"/>
                    </a:cubicBezTo>
                    <a:cubicBezTo>
                      <a:pt x="6" y="143"/>
                      <a:pt x="0" y="306"/>
                      <a:pt x="11" y="316"/>
                    </a:cubicBezTo>
                    <a:cubicBezTo>
                      <a:pt x="5" y="315"/>
                      <a:pt x="182" y="397"/>
                      <a:pt x="246" y="304"/>
                    </a:cubicBezTo>
                    <a:cubicBezTo>
                      <a:pt x="266" y="277"/>
                      <a:pt x="246" y="241"/>
                      <a:pt x="254" y="203"/>
                    </a:cubicBezTo>
                    <a:cubicBezTo>
                      <a:pt x="274" y="111"/>
                      <a:pt x="258" y="7"/>
                      <a:pt x="203" y="0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Freeform 158"/>
              <p:cNvSpPr>
                <a:spLocks/>
              </p:cNvSpPr>
              <p:nvPr/>
            </p:nvSpPr>
            <p:spPr bwMode="auto">
              <a:xfrm>
                <a:off x="1914" y="2467"/>
                <a:ext cx="584" cy="356"/>
              </a:xfrm>
              <a:custGeom>
                <a:avLst/>
                <a:gdLst>
                  <a:gd name="T0" fmla="*/ 175 w 232"/>
                  <a:gd name="T1" fmla="*/ 0 h 140"/>
                  <a:gd name="T2" fmla="*/ 179 w 232"/>
                  <a:gd name="T3" fmla="*/ 83 h 140"/>
                  <a:gd name="T4" fmla="*/ 232 w 232"/>
                  <a:gd name="T5" fmla="*/ 107 h 140"/>
                  <a:gd name="T6" fmla="*/ 117 w 232"/>
                  <a:gd name="T7" fmla="*/ 140 h 140"/>
                  <a:gd name="T8" fmla="*/ 0 w 232"/>
                  <a:gd name="T9" fmla="*/ 109 h 140"/>
                  <a:gd name="T10" fmla="*/ 53 w 232"/>
                  <a:gd name="T11" fmla="*/ 84 h 140"/>
                  <a:gd name="T12" fmla="*/ 58 w 232"/>
                  <a:gd name="T13" fmla="*/ 0 h 140"/>
                  <a:gd name="T14" fmla="*/ 175 w 232"/>
                  <a:gd name="T15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2" h="140">
                    <a:moveTo>
                      <a:pt x="175" y="0"/>
                    </a:moveTo>
                    <a:cubicBezTo>
                      <a:pt x="179" y="83"/>
                      <a:pt x="179" y="83"/>
                      <a:pt x="179" y="83"/>
                    </a:cubicBezTo>
                    <a:cubicBezTo>
                      <a:pt x="232" y="107"/>
                      <a:pt x="232" y="107"/>
                      <a:pt x="232" y="107"/>
                    </a:cubicBezTo>
                    <a:cubicBezTo>
                      <a:pt x="217" y="115"/>
                      <a:pt x="151" y="140"/>
                      <a:pt x="117" y="140"/>
                    </a:cubicBezTo>
                    <a:cubicBezTo>
                      <a:pt x="83" y="140"/>
                      <a:pt x="15" y="117"/>
                      <a:pt x="0" y="109"/>
                    </a:cubicBezTo>
                    <a:cubicBezTo>
                      <a:pt x="53" y="84"/>
                      <a:pt x="53" y="84"/>
                      <a:pt x="53" y="84"/>
                    </a:cubicBezTo>
                    <a:cubicBezTo>
                      <a:pt x="58" y="0"/>
                      <a:pt x="58" y="0"/>
                      <a:pt x="58" y="0"/>
                    </a:cubicBezTo>
                    <a:lnTo>
                      <a:pt x="175" y="0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4" name="Freeform 159"/>
              <p:cNvSpPr>
                <a:spLocks/>
              </p:cNvSpPr>
              <p:nvPr/>
            </p:nvSpPr>
            <p:spPr bwMode="auto">
              <a:xfrm>
                <a:off x="2402" y="2165"/>
                <a:ext cx="108" cy="249"/>
              </a:xfrm>
              <a:custGeom>
                <a:avLst/>
                <a:gdLst>
                  <a:gd name="T0" fmla="*/ 7 w 43"/>
                  <a:gd name="T1" fmla="*/ 98 h 98"/>
                  <a:gd name="T2" fmla="*/ 41 w 43"/>
                  <a:gd name="T3" fmla="*/ 53 h 98"/>
                  <a:gd name="T4" fmla="*/ 0 w 43"/>
                  <a:gd name="T5" fmla="*/ 0 h 98"/>
                  <a:gd name="T6" fmla="*/ 7 w 43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" h="98">
                    <a:moveTo>
                      <a:pt x="7" y="98"/>
                    </a:moveTo>
                    <a:cubicBezTo>
                      <a:pt x="28" y="98"/>
                      <a:pt x="43" y="81"/>
                      <a:pt x="41" y="53"/>
                    </a:cubicBezTo>
                    <a:cubicBezTo>
                      <a:pt x="38" y="27"/>
                      <a:pt x="20" y="0"/>
                      <a:pt x="0" y="0"/>
                    </a:cubicBezTo>
                    <a:lnTo>
                      <a:pt x="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Freeform 160"/>
              <p:cNvSpPr>
                <a:spLocks/>
              </p:cNvSpPr>
              <p:nvPr/>
            </p:nvSpPr>
            <p:spPr bwMode="auto">
              <a:xfrm>
                <a:off x="1904" y="2165"/>
                <a:ext cx="111" cy="249"/>
              </a:xfrm>
              <a:custGeom>
                <a:avLst/>
                <a:gdLst>
                  <a:gd name="T0" fmla="*/ 37 w 44"/>
                  <a:gd name="T1" fmla="*/ 98 h 98"/>
                  <a:gd name="T2" fmla="*/ 3 w 44"/>
                  <a:gd name="T3" fmla="*/ 53 h 98"/>
                  <a:gd name="T4" fmla="*/ 44 w 44"/>
                  <a:gd name="T5" fmla="*/ 0 h 98"/>
                  <a:gd name="T6" fmla="*/ 37 w 44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98">
                    <a:moveTo>
                      <a:pt x="37" y="98"/>
                    </a:moveTo>
                    <a:cubicBezTo>
                      <a:pt x="15" y="98"/>
                      <a:pt x="0" y="81"/>
                      <a:pt x="3" y="53"/>
                    </a:cubicBezTo>
                    <a:cubicBezTo>
                      <a:pt x="6" y="27"/>
                      <a:pt x="24" y="0"/>
                      <a:pt x="44" y="0"/>
                    </a:cubicBezTo>
                    <a:lnTo>
                      <a:pt x="37" y="98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Freeform 161"/>
              <p:cNvSpPr>
                <a:spLocks/>
              </p:cNvSpPr>
              <p:nvPr/>
            </p:nvSpPr>
            <p:spPr bwMode="auto">
              <a:xfrm>
                <a:off x="1947" y="1921"/>
                <a:ext cx="521" cy="709"/>
              </a:xfrm>
              <a:custGeom>
                <a:avLst/>
                <a:gdLst>
                  <a:gd name="T0" fmla="*/ 104 w 207"/>
                  <a:gd name="T1" fmla="*/ 279 h 279"/>
                  <a:gd name="T2" fmla="*/ 131 w 207"/>
                  <a:gd name="T3" fmla="*/ 270 h 279"/>
                  <a:gd name="T4" fmla="*/ 207 w 207"/>
                  <a:gd name="T5" fmla="*/ 126 h 279"/>
                  <a:gd name="T6" fmla="*/ 196 w 207"/>
                  <a:gd name="T7" fmla="*/ 62 h 279"/>
                  <a:gd name="T8" fmla="*/ 104 w 207"/>
                  <a:gd name="T9" fmla="*/ 0 h 279"/>
                  <a:gd name="T10" fmla="*/ 12 w 207"/>
                  <a:gd name="T11" fmla="*/ 62 h 279"/>
                  <a:gd name="T12" fmla="*/ 0 w 207"/>
                  <a:gd name="T13" fmla="*/ 126 h 279"/>
                  <a:gd name="T14" fmla="*/ 76 w 207"/>
                  <a:gd name="T15" fmla="*/ 270 h 279"/>
                  <a:gd name="T16" fmla="*/ 104 w 207"/>
                  <a:gd name="T17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7" h="279">
                    <a:moveTo>
                      <a:pt x="104" y="279"/>
                    </a:moveTo>
                    <a:cubicBezTo>
                      <a:pt x="124" y="279"/>
                      <a:pt x="130" y="274"/>
                      <a:pt x="131" y="270"/>
                    </a:cubicBezTo>
                    <a:cubicBezTo>
                      <a:pt x="190" y="248"/>
                      <a:pt x="200" y="176"/>
                      <a:pt x="207" y="126"/>
                    </a:cubicBezTo>
                    <a:cubicBezTo>
                      <a:pt x="196" y="62"/>
                      <a:pt x="196" y="62"/>
                      <a:pt x="196" y="62"/>
                    </a:cubicBezTo>
                    <a:cubicBezTo>
                      <a:pt x="189" y="29"/>
                      <a:pt x="136" y="0"/>
                      <a:pt x="104" y="0"/>
                    </a:cubicBezTo>
                    <a:cubicBezTo>
                      <a:pt x="71" y="0"/>
                      <a:pt x="19" y="29"/>
                      <a:pt x="12" y="62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7" y="176"/>
                      <a:pt x="17" y="248"/>
                      <a:pt x="76" y="270"/>
                    </a:cubicBezTo>
                    <a:cubicBezTo>
                      <a:pt x="78" y="274"/>
                      <a:pt x="84" y="279"/>
                      <a:pt x="104" y="279"/>
                    </a:cubicBez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7" name="Freeform 162"/>
              <p:cNvSpPr>
                <a:spLocks/>
              </p:cNvSpPr>
              <p:nvPr/>
            </p:nvSpPr>
            <p:spPr bwMode="auto">
              <a:xfrm>
                <a:off x="2304" y="2233"/>
                <a:ext cx="40" cy="39"/>
              </a:xfrm>
              <a:custGeom>
                <a:avLst/>
                <a:gdLst>
                  <a:gd name="T0" fmla="*/ 8 w 16"/>
                  <a:gd name="T1" fmla="*/ 15 h 15"/>
                  <a:gd name="T2" fmla="*/ 0 w 16"/>
                  <a:gd name="T3" fmla="*/ 7 h 15"/>
                  <a:gd name="T4" fmla="*/ 8 w 16"/>
                  <a:gd name="T5" fmla="*/ 0 h 15"/>
                  <a:gd name="T6" fmla="*/ 16 w 16"/>
                  <a:gd name="T7" fmla="*/ 8 h 15"/>
                  <a:gd name="T8" fmla="*/ 8 w 16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5">
                    <a:moveTo>
                      <a:pt x="8" y="15"/>
                    </a:moveTo>
                    <a:cubicBezTo>
                      <a:pt x="4" y="15"/>
                      <a:pt x="0" y="12"/>
                      <a:pt x="0" y="7"/>
                    </a:cubicBezTo>
                    <a:cubicBezTo>
                      <a:pt x="1" y="4"/>
                      <a:pt x="4" y="0"/>
                      <a:pt x="8" y="0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2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8" name="Freeform 163"/>
              <p:cNvSpPr>
                <a:spLocks/>
              </p:cNvSpPr>
              <p:nvPr/>
            </p:nvSpPr>
            <p:spPr bwMode="auto">
              <a:xfrm>
                <a:off x="2073" y="2233"/>
                <a:ext cx="37" cy="39"/>
              </a:xfrm>
              <a:custGeom>
                <a:avLst/>
                <a:gdLst>
                  <a:gd name="T0" fmla="*/ 8 w 15"/>
                  <a:gd name="T1" fmla="*/ 15 h 15"/>
                  <a:gd name="T2" fmla="*/ 15 w 15"/>
                  <a:gd name="T3" fmla="*/ 7 h 15"/>
                  <a:gd name="T4" fmla="*/ 7 w 15"/>
                  <a:gd name="T5" fmla="*/ 0 h 15"/>
                  <a:gd name="T6" fmla="*/ 0 w 15"/>
                  <a:gd name="T7" fmla="*/ 8 h 15"/>
                  <a:gd name="T8" fmla="*/ 8 w 15"/>
                  <a:gd name="T9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8" y="15"/>
                    </a:moveTo>
                    <a:cubicBezTo>
                      <a:pt x="12" y="15"/>
                      <a:pt x="15" y="12"/>
                      <a:pt x="15" y="7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9" name="Freeform 164"/>
              <p:cNvSpPr>
                <a:spLocks/>
              </p:cNvSpPr>
              <p:nvPr/>
            </p:nvSpPr>
            <p:spPr bwMode="auto">
              <a:xfrm>
                <a:off x="1902" y="1860"/>
                <a:ext cx="644" cy="465"/>
              </a:xfrm>
              <a:custGeom>
                <a:avLst/>
                <a:gdLst>
                  <a:gd name="T0" fmla="*/ 256 w 256"/>
                  <a:gd name="T1" fmla="*/ 142 h 183"/>
                  <a:gd name="T2" fmla="*/ 216 w 256"/>
                  <a:gd name="T3" fmla="*/ 37 h 183"/>
                  <a:gd name="T4" fmla="*/ 197 w 256"/>
                  <a:gd name="T5" fmla="*/ 29 h 183"/>
                  <a:gd name="T6" fmla="*/ 121 w 256"/>
                  <a:gd name="T7" fmla="*/ 0 h 183"/>
                  <a:gd name="T8" fmla="*/ 1 w 256"/>
                  <a:gd name="T9" fmla="*/ 127 h 183"/>
                  <a:gd name="T10" fmla="*/ 36 w 256"/>
                  <a:gd name="T11" fmla="*/ 124 h 183"/>
                  <a:gd name="T12" fmla="*/ 122 w 256"/>
                  <a:gd name="T13" fmla="*/ 41 h 183"/>
                  <a:gd name="T14" fmla="*/ 148 w 256"/>
                  <a:gd name="T15" fmla="*/ 38 h 183"/>
                  <a:gd name="T16" fmla="*/ 151 w 256"/>
                  <a:gd name="T17" fmla="*/ 37 h 183"/>
                  <a:gd name="T18" fmla="*/ 240 w 256"/>
                  <a:gd name="T19" fmla="*/ 177 h 183"/>
                  <a:gd name="T20" fmla="*/ 253 w 256"/>
                  <a:gd name="T21" fmla="*/ 163 h 183"/>
                  <a:gd name="T22" fmla="*/ 256 w 256"/>
                  <a:gd name="T23" fmla="*/ 142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6" h="183">
                    <a:moveTo>
                      <a:pt x="256" y="142"/>
                    </a:moveTo>
                    <a:cubicBezTo>
                      <a:pt x="254" y="94"/>
                      <a:pt x="241" y="53"/>
                      <a:pt x="216" y="37"/>
                    </a:cubicBezTo>
                    <a:cubicBezTo>
                      <a:pt x="209" y="32"/>
                      <a:pt x="203" y="29"/>
                      <a:pt x="197" y="29"/>
                    </a:cubicBezTo>
                    <a:cubicBezTo>
                      <a:pt x="197" y="29"/>
                      <a:pt x="186" y="0"/>
                      <a:pt x="121" y="0"/>
                    </a:cubicBezTo>
                    <a:cubicBezTo>
                      <a:pt x="64" y="0"/>
                      <a:pt x="0" y="27"/>
                      <a:pt x="1" y="127"/>
                    </a:cubicBezTo>
                    <a:cubicBezTo>
                      <a:pt x="0" y="149"/>
                      <a:pt x="37" y="183"/>
                      <a:pt x="36" y="124"/>
                    </a:cubicBezTo>
                    <a:cubicBezTo>
                      <a:pt x="42" y="59"/>
                      <a:pt x="47" y="33"/>
                      <a:pt x="122" y="41"/>
                    </a:cubicBezTo>
                    <a:cubicBezTo>
                      <a:pt x="130" y="42"/>
                      <a:pt x="139" y="38"/>
                      <a:pt x="148" y="38"/>
                    </a:cubicBezTo>
                    <a:cubicBezTo>
                      <a:pt x="149" y="37"/>
                      <a:pt x="150" y="37"/>
                      <a:pt x="151" y="37"/>
                    </a:cubicBezTo>
                    <a:cubicBezTo>
                      <a:pt x="224" y="46"/>
                      <a:pt x="196" y="157"/>
                      <a:pt x="240" y="177"/>
                    </a:cubicBezTo>
                    <a:cubicBezTo>
                      <a:pt x="240" y="177"/>
                      <a:pt x="249" y="181"/>
                      <a:pt x="253" y="163"/>
                    </a:cubicBezTo>
                    <a:cubicBezTo>
                      <a:pt x="254" y="155"/>
                      <a:pt x="256" y="142"/>
                      <a:pt x="256" y="142"/>
                    </a:cubicBez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0" name="Freeform 165"/>
              <p:cNvSpPr>
                <a:spLocks/>
              </p:cNvSpPr>
              <p:nvPr/>
            </p:nvSpPr>
            <p:spPr bwMode="auto">
              <a:xfrm>
                <a:off x="2055" y="2551"/>
                <a:ext cx="304" cy="97"/>
              </a:xfrm>
              <a:custGeom>
                <a:avLst/>
                <a:gdLst>
                  <a:gd name="T0" fmla="*/ 120 w 121"/>
                  <a:gd name="T1" fmla="*/ 1 h 38"/>
                  <a:gd name="T2" fmla="*/ 120 w 121"/>
                  <a:gd name="T3" fmla="*/ 1 h 38"/>
                  <a:gd name="T4" fmla="*/ 99 w 121"/>
                  <a:gd name="T5" fmla="*/ 17 h 38"/>
                  <a:gd name="T6" fmla="*/ 96 w 121"/>
                  <a:gd name="T7" fmla="*/ 19 h 38"/>
                  <a:gd name="T8" fmla="*/ 93 w 121"/>
                  <a:gd name="T9" fmla="*/ 20 h 38"/>
                  <a:gd name="T10" fmla="*/ 88 w 121"/>
                  <a:gd name="T11" fmla="*/ 22 h 38"/>
                  <a:gd name="T12" fmla="*/ 61 w 121"/>
                  <a:gd name="T13" fmla="*/ 31 h 38"/>
                  <a:gd name="T14" fmla="*/ 33 w 121"/>
                  <a:gd name="T15" fmla="*/ 22 h 38"/>
                  <a:gd name="T16" fmla="*/ 30 w 121"/>
                  <a:gd name="T17" fmla="*/ 20 h 38"/>
                  <a:gd name="T18" fmla="*/ 26 w 121"/>
                  <a:gd name="T19" fmla="*/ 19 h 38"/>
                  <a:gd name="T20" fmla="*/ 23 w 121"/>
                  <a:gd name="T21" fmla="*/ 17 h 38"/>
                  <a:gd name="T22" fmla="*/ 3 w 121"/>
                  <a:gd name="T23" fmla="*/ 2 h 38"/>
                  <a:gd name="T24" fmla="*/ 0 w 121"/>
                  <a:gd name="T25" fmla="*/ 0 h 38"/>
                  <a:gd name="T26" fmla="*/ 0 w 121"/>
                  <a:gd name="T27" fmla="*/ 7 h 38"/>
                  <a:gd name="T28" fmla="*/ 33 w 121"/>
                  <a:gd name="T29" fmla="*/ 29 h 38"/>
                  <a:gd name="T30" fmla="*/ 61 w 121"/>
                  <a:gd name="T31" fmla="*/ 38 h 38"/>
                  <a:gd name="T32" fmla="*/ 88 w 121"/>
                  <a:gd name="T33" fmla="*/ 29 h 38"/>
                  <a:gd name="T34" fmla="*/ 121 w 121"/>
                  <a:gd name="T35" fmla="*/ 8 h 38"/>
                  <a:gd name="T36" fmla="*/ 120 w 121"/>
                  <a:gd name="T37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1" h="38">
                    <a:moveTo>
                      <a:pt x="120" y="1"/>
                    </a:moveTo>
                    <a:cubicBezTo>
                      <a:pt x="120" y="1"/>
                      <a:pt x="120" y="1"/>
                      <a:pt x="120" y="1"/>
                    </a:cubicBezTo>
                    <a:cubicBezTo>
                      <a:pt x="111" y="9"/>
                      <a:pt x="105" y="14"/>
                      <a:pt x="99" y="17"/>
                    </a:cubicBezTo>
                    <a:cubicBezTo>
                      <a:pt x="98" y="17"/>
                      <a:pt x="97" y="18"/>
                      <a:pt x="96" y="19"/>
                    </a:cubicBezTo>
                    <a:cubicBezTo>
                      <a:pt x="95" y="19"/>
                      <a:pt x="94" y="19"/>
                      <a:pt x="93" y="20"/>
                    </a:cubicBezTo>
                    <a:cubicBezTo>
                      <a:pt x="92" y="20"/>
                      <a:pt x="90" y="21"/>
                      <a:pt x="88" y="22"/>
                    </a:cubicBezTo>
                    <a:cubicBezTo>
                      <a:pt x="87" y="26"/>
                      <a:pt x="81" y="31"/>
                      <a:pt x="61" y="31"/>
                    </a:cubicBezTo>
                    <a:cubicBezTo>
                      <a:pt x="41" y="31"/>
                      <a:pt x="35" y="26"/>
                      <a:pt x="33" y="22"/>
                    </a:cubicBezTo>
                    <a:cubicBezTo>
                      <a:pt x="32" y="21"/>
                      <a:pt x="31" y="21"/>
                      <a:pt x="30" y="20"/>
                    </a:cubicBezTo>
                    <a:cubicBezTo>
                      <a:pt x="29" y="20"/>
                      <a:pt x="27" y="19"/>
                      <a:pt x="26" y="19"/>
                    </a:cubicBezTo>
                    <a:cubicBezTo>
                      <a:pt x="25" y="18"/>
                      <a:pt x="24" y="18"/>
                      <a:pt x="23" y="17"/>
                    </a:cubicBezTo>
                    <a:cubicBezTo>
                      <a:pt x="17" y="14"/>
                      <a:pt x="11" y="9"/>
                      <a:pt x="3" y="2"/>
                    </a:cubicBezTo>
                    <a:cubicBezTo>
                      <a:pt x="2" y="2"/>
                      <a:pt x="1" y="1"/>
                      <a:pt x="0" y="0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15" y="20"/>
                      <a:pt x="24" y="25"/>
                      <a:pt x="33" y="29"/>
                    </a:cubicBezTo>
                    <a:cubicBezTo>
                      <a:pt x="35" y="33"/>
                      <a:pt x="41" y="38"/>
                      <a:pt x="61" y="38"/>
                    </a:cubicBezTo>
                    <a:cubicBezTo>
                      <a:pt x="81" y="38"/>
                      <a:pt x="87" y="33"/>
                      <a:pt x="88" y="29"/>
                    </a:cubicBezTo>
                    <a:cubicBezTo>
                      <a:pt x="98" y="25"/>
                      <a:pt x="107" y="20"/>
                      <a:pt x="121" y="8"/>
                    </a:cubicBezTo>
                    <a:lnTo>
                      <a:pt x="120" y="1"/>
                    </a:ln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Freeform 166"/>
              <p:cNvSpPr>
                <a:spLocks/>
              </p:cNvSpPr>
              <p:nvPr/>
            </p:nvSpPr>
            <p:spPr bwMode="auto">
              <a:xfrm>
                <a:off x="2115" y="2483"/>
                <a:ext cx="187" cy="35"/>
              </a:xfrm>
              <a:custGeom>
                <a:avLst/>
                <a:gdLst>
                  <a:gd name="T0" fmla="*/ 37 w 74"/>
                  <a:gd name="T1" fmla="*/ 14 h 14"/>
                  <a:gd name="T2" fmla="*/ 5 w 74"/>
                  <a:gd name="T3" fmla="*/ 10 h 14"/>
                  <a:gd name="T4" fmla="*/ 1 w 74"/>
                  <a:gd name="T5" fmla="*/ 4 h 14"/>
                  <a:gd name="T6" fmla="*/ 6 w 74"/>
                  <a:gd name="T7" fmla="*/ 1 h 14"/>
                  <a:gd name="T8" fmla="*/ 68 w 74"/>
                  <a:gd name="T9" fmla="*/ 1 h 14"/>
                  <a:gd name="T10" fmla="*/ 73 w 74"/>
                  <a:gd name="T11" fmla="*/ 4 h 14"/>
                  <a:gd name="T12" fmla="*/ 70 w 74"/>
                  <a:gd name="T13" fmla="*/ 10 h 14"/>
                  <a:gd name="T14" fmla="*/ 37 w 74"/>
                  <a:gd name="T1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4" h="14">
                    <a:moveTo>
                      <a:pt x="37" y="14"/>
                    </a:moveTo>
                    <a:cubicBezTo>
                      <a:pt x="27" y="14"/>
                      <a:pt x="17" y="13"/>
                      <a:pt x="5" y="10"/>
                    </a:cubicBezTo>
                    <a:cubicBezTo>
                      <a:pt x="2" y="9"/>
                      <a:pt x="0" y="7"/>
                      <a:pt x="1" y="4"/>
                    </a:cubicBezTo>
                    <a:cubicBezTo>
                      <a:pt x="2" y="2"/>
                      <a:pt x="4" y="0"/>
                      <a:pt x="6" y="1"/>
                    </a:cubicBezTo>
                    <a:cubicBezTo>
                      <a:pt x="30" y="6"/>
                      <a:pt x="44" y="6"/>
                      <a:pt x="68" y="1"/>
                    </a:cubicBezTo>
                    <a:cubicBezTo>
                      <a:pt x="70" y="0"/>
                      <a:pt x="73" y="2"/>
                      <a:pt x="73" y="4"/>
                    </a:cubicBezTo>
                    <a:cubicBezTo>
                      <a:pt x="74" y="7"/>
                      <a:pt x="72" y="9"/>
                      <a:pt x="70" y="10"/>
                    </a:cubicBezTo>
                    <a:cubicBezTo>
                      <a:pt x="57" y="13"/>
                      <a:pt x="47" y="14"/>
                      <a:pt x="37" y="14"/>
                    </a:cubicBezTo>
                    <a:close/>
                  </a:path>
                </a:pathLst>
              </a:custGeom>
              <a:solidFill>
                <a:srgbClr val="E6A1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Freeform 167"/>
              <p:cNvSpPr>
                <a:spLocks/>
              </p:cNvSpPr>
              <p:nvPr/>
            </p:nvSpPr>
            <p:spPr bwMode="auto">
              <a:xfrm>
                <a:off x="2151" y="2249"/>
                <a:ext cx="58" cy="150"/>
              </a:xfrm>
              <a:custGeom>
                <a:avLst/>
                <a:gdLst>
                  <a:gd name="T0" fmla="*/ 23 w 23"/>
                  <a:gd name="T1" fmla="*/ 0 h 59"/>
                  <a:gd name="T2" fmla="*/ 23 w 23"/>
                  <a:gd name="T3" fmla="*/ 59 h 59"/>
                  <a:gd name="T4" fmla="*/ 0 w 23"/>
                  <a:gd name="T5" fmla="*/ 59 h 59"/>
                  <a:gd name="T6" fmla="*/ 3 w 23"/>
                  <a:gd name="T7" fmla="*/ 53 h 59"/>
                  <a:gd name="T8" fmla="*/ 12 w 23"/>
                  <a:gd name="T9" fmla="*/ 35 h 59"/>
                  <a:gd name="T10" fmla="*/ 13 w 23"/>
                  <a:gd name="T11" fmla="*/ 10 h 59"/>
                  <a:gd name="T12" fmla="*/ 23 w 23"/>
                  <a:gd name="T13" fmla="*/ 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" h="59">
                    <a:moveTo>
                      <a:pt x="23" y="0"/>
                    </a:moveTo>
                    <a:cubicBezTo>
                      <a:pt x="23" y="59"/>
                      <a:pt x="23" y="59"/>
                      <a:pt x="23" y="59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57"/>
                      <a:pt x="2" y="54"/>
                      <a:pt x="3" y="53"/>
                    </a:cubicBezTo>
                    <a:cubicBezTo>
                      <a:pt x="7" y="50"/>
                      <a:pt x="10" y="43"/>
                      <a:pt x="12" y="35"/>
                    </a:cubicBezTo>
                    <a:cubicBezTo>
                      <a:pt x="13" y="10"/>
                      <a:pt x="13" y="10"/>
                      <a:pt x="13" y="10"/>
                    </a:cubicBezTo>
                    <a:cubicBezTo>
                      <a:pt x="13" y="2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F7E0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Freeform 168"/>
              <p:cNvSpPr>
                <a:spLocks/>
              </p:cNvSpPr>
              <p:nvPr/>
            </p:nvSpPr>
            <p:spPr bwMode="auto">
              <a:xfrm>
                <a:off x="2151" y="2399"/>
                <a:ext cx="115" cy="38"/>
              </a:xfrm>
              <a:custGeom>
                <a:avLst/>
                <a:gdLst>
                  <a:gd name="T0" fmla="*/ 46 w 46"/>
                  <a:gd name="T1" fmla="*/ 0 h 15"/>
                  <a:gd name="T2" fmla="*/ 38 w 46"/>
                  <a:gd name="T3" fmla="*/ 7 h 15"/>
                  <a:gd name="T4" fmla="*/ 33 w 46"/>
                  <a:gd name="T5" fmla="*/ 11 h 15"/>
                  <a:gd name="T6" fmla="*/ 23 w 46"/>
                  <a:gd name="T7" fmla="*/ 15 h 15"/>
                  <a:gd name="T8" fmla="*/ 13 w 46"/>
                  <a:gd name="T9" fmla="*/ 11 h 15"/>
                  <a:gd name="T10" fmla="*/ 9 w 46"/>
                  <a:gd name="T11" fmla="*/ 7 h 15"/>
                  <a:gd name="T12" fmla="*/ 0 w 46"/>
                  <a:gd name="T13" fmla="*/ 0 h 15"/>
                  <a:gd name="T14" fmla="*/ 0 w 46"/>
                  <a:gd name="T15" fmla="*/ 0 h 15"/>
                  <a:gd name="T16" fmla="*/ 46 w 46"/>
                  <a:gd name="T17" fmla="*/ 0 h 15"/>
                  <a:gd name="T18" fmla="*/ 46 w 46"/>
                  <a:gd name="T1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" h="15">
                    <a:moveTo>
                      <a:pt x="46" y="0"/>
                    </a:moveTo>
                    <a:cubicBezTo>
                      <a:pt x="46" y="4"/>
                      <a:pt x="43" y="7"/>
                      <a:pt x="38" y="7"/>
                    </a:cubicBezTo>
                    <a:cubicBezTo>
                      <a:pt x="36" y="7"/>
                      <a:pt x="35" y="9"/>
                      <a:pt x="33" y="11"/>
                    </a:cubicBezTo>
                    <a:cubicBezTo>
                      <a:pt x="30" y="13"/>
                      <a:pt x="27" y="15"/>
                      <a:pt x="23" y="15"/>
                    </a:cubicBezTo>
                    <a:cubicBezTo>
                      <a:pt x="20" y="15"/>
                      <a:pt x="16" y="13"/>
                      <a:pt x="13" y="11"/>
                    </a:cubicBezTo>
                    <a:cubicBezTo>
                      <a:pt x="11" y="9"/>
                      <a:pt x="10" y="7"/>
                      <a:pt x="9" y="7"/>
                    </a:cubicBezTo>
                    <a:cubicBezTo>
                      <a:pt x="3" y="7"/>
                      <a:pt x="0" y="4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46" y="0"/>
                      <a:pt x="46" y="0"/>
                    </a:cubicBezTo>
                    <a:close/>
                  </a:path>
                </a:pathLst>
              </a:custGeom>
              <a:solidFill>
                <a:srgbClr val="DDB59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4" name="Freeform 169"/>
              <p:cNvSpPr>
                <a:spLocks/>
              </p:cNvSpPr>
              <p:nvPr/>
            </p:nvSpPr>
            <p:spPr bwMode="auto">
              <a:xfrm>
                <a:off x="1952" y="2383"/>
                <a:ext cx="10" cy="51"/>
              </a:xfrm>
              <a:custGeom>
                <a:avLst/>
                <a:gdLst>
                  <a:gd name="T0" fmla="*/ 4 w 4"/>
                  <a:gd name="T1" fmla="*/ 18 h 20"/>
                  <a:gd name="T2" fmla="*/ 4 w 4"/>
                  <a:gd name="T3" fmla="*/ 3 h 20"/>
                  <a:gd name="T4" fmla="*/ 0 w 4"/>
                  <a:gd name="T5" fmla="*/ 3 h 20"/>
                  <a:gd name="T6" fmla="*/ 0 w 4"/>
                  <a:gd name="T7" fmla="*/ 18 h 20"/>
                  <a:gd name="T8" fmla="*/ 4 w 4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0">
                    <a:moveTo>
                      <a:pt x="4" y="18"/>
                    </a:moveTo>
                    <a:cubicBezTo>
                      <a:pt x="4" y="13"/>
                      <a:pt x="4" y="8"/>
                      <a:pt x="4" y="3"/>
                    </a:cubicBezTo>
                    <a:cubicBezTo>
                      <a:pt x="4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4" y="20"/>
                      <a:pt x="4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5" name="Oval 170"/>
              <p:cNvSpPr>
                <a:spLocks noChangeArrowheads="1"/>
              </p:cNvSpPr>
              <p:nvPr/>
            </p:nvSpPr>
            <p:spPr bwMode="auto">
              <a:xfrm>
                <a:off x="1939" y="2422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6" name="Freeform 171"/>
              <p:cNvSpPr>
                <a:spLocks/>
              </p:cNvSpPr>
              <p:nvPr/>
            </p:nvSpPr>
            <p:spPr bwMode="auto">
              <a:xfrm>
                <a:off x="2455" y="2381"/>
                <a:ext cx="8" cy="51"/>
              </a:xfrm>
              <a:custGeom>
                <a:avLst/>
                <a:gdLst>
                  <a:gd name="T0" fmla="*/ 3 w 3"/>
                  <a:gd name="T1" fmla="*/ 18 h 20"/>
                  <a:gd name="T2" fmla="*/ 3 w 3"/>
                  <a:gd name="T3" fmla="*/ 3 h 20"/>
                  <a:gd name="T4" fmla="*/ 0 w 3"/>
                  <a:gd name="T5" fmla="*/ 3 h 20"/>
                  <a:gd name="T6" fmla="*/ 0 w 3"/>
                  <a:gd name="T7" fmla="*/ 18 h 20"/>
                  <a:gd name="T8" fmla="*/ 3 w 3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20">
                    <a:moveTo>
                      <a:pt x="3" y="18"/>
                    </a:moveTo>
                    <a:cubicBezTo>
                      <a:pt x="3" y="13"/>
                      <a:pt x="3" y="8"/>
                      <a:pt x="3" y="3"/>
                    </a:cubicBezTo>
                    <a:cubicBezTo>
                      <a:pt x="3" y="0"/>
                      <a:pt x="0" y="0"/>
                      <a:pt x="0" y="3"/>
                    </a:cubicBezTo>
                    <a:cubicBezTo>
                      <a:pt x="0" y="8"/>
                      <a:pt x="0" y="13"/>
                      <a:pt x="0" y="18"/>
                    </a:cubicBezTo>
                    <a:cubicBezTo>
                      <a:pt x="0" y="20"/>
                      <a:pt x="3" y="20"/>
                      <a:pt x="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7" name="Oval 172"/>
              <p:cNvSpPr>
                <a:spLocks noChangeArrowheads="1"/>
              </p:cNvSpPr>
              <p:nvPr/>
            </p:nvSpPr>
            <p:spPr bwMode="auto">
              <a:xfrm>
                <a:off x="2440" y="2419"/>
                <a:ext cx="38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8" name="Freeform 173"/>
              <p:cNvSpPr>
                <a:spLocks/>
              </p:cNvSpPr>
              <p:nvPr/>
            </p:nvSpPr>
            <p:spPr bwMode="auto">
              <a:xfrm>
                <a:off x="1985" y="1921"/>
                <a:ext cx="289" cy="257"/>
              </a:xfrm>
              <a:custGeom>
                <a:avLst/>
                <a:gdLst>
                  <a:gd name="T0" fmla="*/ 0 w 115"/>
                  <a:gd name="T1" fmla="*/ 101 h 101"/>
                  <a:gd name="T2" fmla="*/ 115 w 115"/>
                  <a:gd name="T3" fmla="*/ 14 h 101"/>
                  <a:gd name="T4" fmla="*/ 75 w 115"/>
                  <a:gd name="T5" fmla="*/ 0 h 101"/>
                  <a:gd name="T6" fmla="*/ 12 w 115"/>
                  <a:gd name="T7" fmla="*/ 20 h 101"/>
                  <a:gd name="T8" fmla="*/ 0 w 115"/>
                  <a:gd name="T9" fmla="*/ 78 h 101"/>
                  <a:gd name="T10" fmla="*/ 0 w 115"/>
                  <a:gd name="T11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5" h="101">
                    <a:moveTo>
                      <a:pt x="0" y="101"/>
                    </a:moveTo>
                    <a:cubicBezTo>
                      <a:pt x="0" y="101"/>
                      <a:pt x="103" y="50"/>
                      <a:pt x="115" y="14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0" y="78"/>
                      <a:pt x="0" y="78"/>
                      <a:pt x="0" y="78"/>
                    </a:cubicBezTo>
                    <a:lnTo>
                      <a:pt x="0" y="101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9" name="Freeform 174"/>
              <p:cNvSpPr>
                <a:spLocks/>
              </p:cNvSpPr>
              <p:nvPr/>
            </p:nvSpPr>
            <p:spPr bwMode="auto">
              <a:xfrm>
                <a:off x="2201" y="1931"/>
                <a:ext cx="249" cy="221"/>
              </a:xfrm>
              <a:custGeom>
                <a:avLst/>
                <a:gdLst>
                  <a:gd name="T0" fmla="*/ 99 w 99"/>
                  <a:gd name="T1" fmla="*/ 87 h 87"/>
                  <a:gd name="T2" fmla="*/ 0 w 99"/>
                  <a:gd name="T3" fmla="*/ 12 h 87"/>
                  <a:gd name="T4" fmla="*/ 34 w 99"/>
                  <a:gd name="T5" fmla="*/ 0 h 87"/>
                  <a:gd name="T6" fmla="*/ 88 w 99"/>
                  <a:gd name="T7" fmla="*/ 17 h 87"/>
                  <a:gd name="T8" fmla="*/ 99 w 99"/>
                  <a:gd name="T9" fmla="*/ 67 h 87"/>
                  <a:gd name="T10" fmla="*/ 99 w 99"/>
                  <a:gd name="T11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7">
                    <a:moveTo>
                      <a:pt x="99" y="87"/>
                    </a:moveTo>
                    <a:cubicBezTo>
                      <a:pt x="99" y="87"/>
                      <a:pt x="10" y="43"/>
                      <a:pt x="0" y="1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99" y="67"/>
                      <a:pt x="99" y="67"/>
                      <a:pt x="99" y="67"/>
                    </a:cubicBezTo>
                    <a:lnTo>
                      <a:pt x="99" y="87"/>
                    </a:lnTo>
                    <a:close/>
                  </a:path>
                </a:pathLst>
              </a:custGeom>
              <a:solidFill>
                <a:srgbClr val="8B03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Freeform 185"/>
              <p:cNvSpPr>
                <a:spLocks noEditPoints="1"/>
              </p:cNvSpPr>
              <p:nvPr/>
            </p:nvSpPr>
            <p:spPr bwMode="auto">
              <a:xfrm>
                <a:off x="1954" y="2200"/>
                <a:ext cx="514" cy="158"/>
              </a:xfrm>
              <a:custGeom>
                <a:avLst/>
                <a:gdLst>
                  <a:gd name="T0" fmla="*/ 202 w 204"/>
                  <a:gd name="T1" fmla="*/ 3 h 62"/>
                  <a:gd name="T2" fmla="*/ 193 w 204"/>
                  <a:gd name="T3" fmla="*/ 2 h 62"/>
                  <a:gd name="T4" fmla="*/ 179 w 204"/>
                  <a:gd name="T5" fmla="*/ 1 h 62"/>
                  <a:gd name="T6" fmla="*/ 137 w 204"/>
                  <a:gd name="T7" fmla="*/ 3 h 62"/>
                  <a:gd name="T8" fmla="*/ 102 w 204"/>
                  <a:gd name="T9" fmla="*/ 7 h 62"/>
                  <a:gd name="T10" fmla="*/ 67 w 204"/>
                  <a:gd name="T11" fmla="*/ 3 h 62"/>
                  <a:gd name="T12" fmla="*/ 23 w 204"/>
                  <a:gd name="T13" fmla="*/ 1 h 62"/>
                  <a:gd name="T14" fmla="*/ 11 w 204"/>
                  <a:gd name="T15" fmla="*/ 2 h 62"/>
                  <a:gd name="T16" fmla="*/ 0 w 204"/>
                  <a:gd name="T17" fmla="*/ 5 h 62"/>
                  <a:gd name="T18" fmla="*/ 2 w 204"/>
                  <a:gd name="T19" fmla="*/ 23 h 62"/>
                  <a:gd name="T20" fmla="*/ 6 w 204"/>
                  <a:gd name="T21" fmla="*/ 29 h 62"/>
                  <a:gd name="T22" fmla="*/ 19 w 204"/>
                  <a:gd name="T23" fmla="*/ 55 h 62"/>
                  <a:gd name="T24" fmla="*/ 51 w 204"/>
                  <a:gd name="T25" fmla="*/ 62 h 62"/>
                  <a:gd name="T26" fmla="*/ 90 w 204"/>
                  <a:gd name="T27" fmla="*/ 36 h 62"/>
                  <a:gd name="T28" fmla="*/ 93 w 204"/>
                  <a:gd name="T29" fmla="*/ 29 h 62"/>
                  <a:gd name="T30" fmla="*/ 93 w 204"/>
                  <a:gd name="T31" fmla="*/ 23 h 62"/>
                  <a:gd name="T32" fmla="*/ 110 w 204"/>
                  <a:gd name="T33" fmla="*/ 23 h 62"/>
                  <a:gd name="T34" fmla="*/ 114 w 204"/>
                  <a:gd name="T35" fmla="*/ 36 h 62"/>
                  <a:gd name="T36" fmla="*/ 153 w 204"/>
                  <a:gd name="T37" fmla="*/ 62 h 62"/>
                  <a:gd name="T38" fmla="*/ 183 w 204"/>
                  <a:gd name="T39" fmla="*/ 56 h 62"/>
                  <a:gd name="T40" fmla="*/ 198 w 204"/>
                  <a:gd name="T41" fmla="*/ 29 h 62"/>
                  <a:gd name="T42" fmla="*/ 201 w 204"/>
                  <a:gd name="T43" fmla="*/ 23 h 62"/>
                  <a:gd name="T44" fmla="*/ 204 w 204"/>
                  <a:gd name="T45" fmla="*/ 13 h 62"/>
                  <a:gd name="T46" fmla="*/ 85 w 204"/>
                  <a:gd name="T47" fmla="*/ 35 h 62"/>
                  <a:gd name="T48" fmla="*/ 52 w 204"/>
                  <a:gd name="T49" fmla="*/ 58 h 62"/>
                  <a:gd name="T50" fmla="*/ 20 w 204"/>
                  <a:gd name="T51" fmla="*/ 49 h 62"/>
                  <a:gd name="T52" fmla="*/ 12 w 204"/>
                  <a:gd name="T53" fmla="*/ 15 h 62"/>
                  <a:gd name="T54" fmla="*/ 20 w 204"/>
                  <a:gd name="T55" fmla="*/ 7 h 62"/>
                  <a:gd name="T56" fmla="*/ 43 w 204"/>
                  <a:gd name="T57" fmla="*/ 6 h 62"/>
                  <a:gd name="T58" fmla="*/ 85 w 204"/>
                  <a:gd name="T59" fmla="*/ 16 h 62"/>
                  <a:gd name="T60" fmla="*/ 188 w 204"/>
                  <a:gd name="T61" fmla="*/ 43 h 62"/>
                  <a:gd name="T62" fmla="*/ 175 w 204"/>
                  <a:gd name="T63" fmla="*/ 55 h 62"/>
                  <a:gd name="T64" fmla="*/ 129 w 204"/>
                  <a:gd name="T65" fmla="*/ 53 h 62"/>
                  <a:gd name="T66" fmla="*/ 118 w 204"/>
                  <a:gd name="T67" fmla="*/ 16 h 62"/>
                  <a:gd name="T68" fmla="*/ 161 w 204"/>
                  <a:gd name="T69" fmla="*/ 6 h 62"/>
                  <a:gd name="T70" fmla="*/ 184 w 204"/>
                  <a:gd name="T71" fmla="*/ 7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04" h="62">
                    <a:moveTo>
                      <a:pt x="203" y="5"/>
                    </a:moveTo>
                    <a:cubicBezTo>
                      <a:pt x="203" y="4"/>
                      <a:pt x="203" y="3"/>
                      <a:pt x="202" y="3"/>
                    </a:cubicBezTo>
                    <a:cubicBezTo>
                      <a:pt x="201" y="3"/>
                      <a:pt x="200" y="3"/>
                      <a:pt x="200" y="2"/>
                    </a:cubicBezTo>
                    <a:cubicBezTo>
                      <a:pt x="197" y="2"/>
                      <a:pt x="195" y="2"/>
                      <a:pt x="193" y="2"/>
                    </a:cubicBezTo>
                    <a:cubicBezTo>
                      <a:pt x="193" y="2"/>
                      <a:pt x="193" y="2"/>
                      <a:pt x="193" y="2"/>
                    </a:cubicBezTo>
                    <a:cubicBezTo>
                      <a:pt x="188" y="1"/>
                      <a:pt x="183" y="1"/>
                      <a:pt x="179" y="1"/>
                    </a:cubicBezTo>
                    <a:cubicBezTo>
                      <a:pt x="174" y="0"/>
                      <a:pt x="170" y="0"/>
                      <a:pt x="165" y="0"/>
                    </a:cubicBezTo>
                    <a:cubicBezTo>
                      <a:pt x="156" y="0"/>
                      <a:pt x="146" y="1"/>
                      <a:pt x="137" y="3"/>
                    </a:cubicBezTo>
                    <a:cubicBezTo>
                      <a:pt x="127" y="4"/>
                      <a:pt x="117" y="6"/>
                      <a:pt x="107" y="7"/>
                    </a:cubicBezTo>
                    <a:cubicBezTo>
                      <a:pt x="107" y="7"/>
                      <a:pt x="104" y="7"/>
                      <a:pt x="102" y="7"/>
                    </a:cubicBezTo>
                    <a:cubicBezTo>
                      <a:pt x="100" y="7"/>
                      <a:pt x="96" y="7"/>
                      <a:pt x="96" y="7"/>
                    </a:cubicBezTo>
                    <a:cubicBezTo>
                      <a:pt x="86" y="6"/>
                      <a:pt x="77" y="4"/>
                      <a:pt x="67" y="3"/>
                    </a:cubicBezTo>
                    <a:cubicBezTo>
                      <a:pt x="57" y="1"/>
                      <a:pt x="48" y="0"/>
                      <a:pt x="38" y="0"/>
                    </a:cubicBezTo>
                    <a:cubicBezTo>
                      <a:pt x="33" y="0"/>
                      <a:pt x="28" y="0"/>
                      <a:pt x="23" y="1"/>
                    </a:cubicBezTo>
                    <a:cubicBezTo>
                      <a:pt x="20" y="1"/>
                      <a:pt x="17" y="1"/>
                      <a:pt x="14" y="1"/>
                    </a:cubicBezTo>
                    <a:cubicBezTo>
                      <a:pt x="13" y="1"/>
                      <a:pt x="12" y="1"/>
                      <a:pt x="11" y="2"/>
                    </a:cubicBezTo>
                    <a:cubicBezTo>
                      <a:pt x="9" y="2"/>
                      <a:pt x="6" y="2"/>
                      <a:pt x="4" y="2"/>
                    </a:cubicBezTo>
                    <a:cubicBezTo>
                      <a:pt x="2" y="3"/>
                      <a:pt x="1" y="3"/>
                      <a:pt x="0" y="5"/>
                    </a:cubicBezTo>
                    <a:cubicBezTo>
                      <a:pt x="0" y="7"/>
                      <a:pt x="0" y="17"/>
                      <a:pt x="0" y="20"/>
                    </a:cubicBezTo>
                    <a:cubicBezTo>
                      <a:pt x="0" y="21"/>
                      <a:pt x="1" y="22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4" y="25"/>
                      <a:pt x="5" y="27"/>
                      <a:pt x="6" y="29"/>
                    </a:cubicBezTo>
                    <a:cubicBezTo>
                      <a:pt x="7" y="33"/>
                      <a:pt x="8" y="37"/>
                      <a:pt x="10" y="41"/>
                    </a:cubicBezTo>
                    <a:cubicBezTo>
                      <a:pt x="12" y="47"/>
                      <a:pt x="14" y="52"/>
                      <a:pt x="19" y="55"/>
                    </a:cubicBezTo>
                    <a:cubicBezTo>
                      <a:pt x="20" y="56"/>
                      <a:pt x="22" y="57"/>
                      <a:pt x="23" y="57"/>
                    </a:cubicBezTo>
                    <a:cubicBezTo>
                      <a:pt x="32" y="61"/>
                      <a:pt x="41" y="62"/>
                      <a:pt x="51" y="62"/>
                    </a:cubicBezTo>
                    <a:cubicBezTo>
                      <a:pt x="59" y="62"/>
                      <a:pt x="68" y="62"/>
                      <a:pt x="75" y="57"/>
                    </a:cubicBezTo>
                    <a:cubicBezTo>
                      <a:pt x="82" y="53"/>
                      <a:pt x="87" y="44"/>
                      <a:pt x="90" y="36"/>
                    </a:cubicBezTo>
                    <a:cubicBezTo>
                      <a:pt x="90" y="36"/>
                      <a:pt x="90" y="36"/>
                      <a:pt x="90" y="35"/>
                    </a:cubicBezTo>
                    <a:cubicBezTo>
                      <a:pt x="91" y="33"/>
                      <a:pt x="92" y="31"/>
                      <a:pt x="93" y="29"/>
                    </a:cubicBezTo>
                    <a:cubicBezTo>
                      <a:pt x="93" y="27"/>
                      <a:pt x="94" y="25"/>
                      <a:pt x="93" y="23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92" y="18"/>
                      <a:pt x="98" y="17"/>
                      <a:pt x="102" y="17"/>
                    </a:cubicBezTo>
                    <a:cubicBezTo>
                      <a:pt x="105" y="17"/>
                      <a:pt x="111" y="18"/>
                      <a:pt x="110" y="23"/>
                    </a:cubicBezTo>
                    <a:cubicBezTo>
                      <a:pt x="110" y="25"/>
                      <a:pt x="110" y="27"/>
                      <a:pt x="111" y="29"/>
                    </a:cubicBezTo>
                    <a:cubicBezTo>
                      <a:pt x="112" y="32"/>
                      <a:pt x="113" y="34"/>
                      <a:pt x="114" y="36"/>
                    </a:cubicBezTo>
                    <a:cubicBezTo>
                      <a:pt x="117" y="44"/>
                      <a:pt x="121" y="53"/>
                      <a:pt x="129" y="57"/>
                    </a:cubicBezTo>
                    <a:cubicBezTo>
                      <a:pt x="136" y="62"/>
                      <a:pt x="145" y="62"/>
                      <a:pt x="153" y="62"/>
                    </a:cubicBezTo>
                    <a:cubicBezTo>
                      <a:pt x="162" y="62"/>
                      <a:pt x="172" y="61"/>
                      <a:pt x="180" y="57"/>
                    </a:cubicBezTo>
                    <a:cubicBezTo>
                      <a:pt x="181" y="57"/>
                      <a:pt x="182" y="57"/>
                      <a:pt x="183" y="56"/>
                    </a:cubicBezTo>
                    <a:cubicBezTo>
                      <a:pt x="189" y="53"/>
                      <a:pt x="192" y="48"/>
                      <a:pt x="194" y="41"/>
                    </a:cubicBezTo>
                    <a:cubicBezTo>
                      <a:pt x="195" y="37"/>
                      <a:pt x="196" y="33"/>
                      <a:pt x="198" y="29"/>
                    </a:cubicBezTo>
                    <a:cubicBezTo>
                      <a:pt x="199" y="27"/>
                      <a:pt x="199" y="25"/>
                      <a:pt x="201" y="24"/>
                    </a:cubicBezTo>
                    <a:cubicBezTo>
                      <a:pt x="201" y="23"/>
                      <a:pt x="201" y="23"/>
                      <a:pt x="201" y="23"/>
                    </a:cubicBezTo>
                    <a:cubicBezTo>
                      <a:pt x="202" y="22"/>
                      <a:pt x="203" y="21"/>
                      <a:pt x="203" y="20"/>
                    </a:cubicBezTo>
                    <a:cubicBezTo>
                      <a:pt x="204" y="18"/>
                      <a:pt x="204" y="16"/>
                      <a:pt x="204" y="13"/>
                    </a:cubicBezTo>
                    <a:cubicBezTo>
                      <a:pt x="204" y="9"/>
                      <a:pt x="204" y="6"/>
                      <a:pt x="203" y="5"/>
                    </a:cubicBezTo>
                    <a:close/>
                    <a:moveTo>
                      <a:pt x="85" y="35"/>
                    </a:moveTo>
                    <a:cubicBezTo>
                      <a:pt x="83" y="41"/>
                      <a:pt x="80" y="49"/>
                      <a:pt x="74" y="53"/>
                    </a:cubicBezTo>
                    <a:cubicBezTo>
                      <a:pt x="68" y="58"/>
                      <a:pt x="59" y="57"/>
                      <a:pt x="52" y="58"/>
                    </a:cubicBezTo>
                    <a:cubicBezTo>
                      <a:pt x="44" y="58"/>
                      <a:pt x="36" y="57"/>
                      <a:pt x="29" y="55"/>
                    </a:cubicBezTo>
                    <a:cubicBezTo>
                      <a:pt x="25" y="53"/>
                      <a:pt x="22" y="52"/>
                      <a:pt x="20" y="49"/>
                    </a:cubicBezTo>
                    <a:cubicBezTo>
                      <a:pt x="18" y="47"/>
                      <a:pt x="17" y="45"/>
                      <a:pt x="16" y="43"/>
                    </a:cubicBezTo>
                    <a:cubicBezTo>
                      <a:pt x="13" y="36"/>
                      <a:pt x="9" y="23"/>
                      <a:pt x="12" y="15"/>
                    </a:cubicBezTo>
                    <a:cubicBezTo>
                      <a:pt x="12" y="15"/>
                      <a:pt x="12" y="14"/>
                      <a:pt x="12" y="14"/>
                    </a:cubicBezTo>
                    <a:cubicBezTo>
                      <a:pt x="13" y="11"/>
                      <a:pt x="16" y="8"/>
                      <a:pt x="20" y="7"/>
                    </a:cubicBezTo>
                    <a:cubicBezTo>
                      <a:pt x="21" y="7"/>
                      <a:pt x="22" y="7"/>
                      <a:pt x="23" y="6"/>
                    </a:cubicBezTo>
                    <a:cubicBezTo>
                      <a:pt x="29" y="5"/>
                      <a:pt x="37" y="5"/>
                      <a:pt x="43" y="6"/>
                    </a:cubicBezTo>
                    <a:cubicBezTo>
                      <a:pt x="51" y="6"/>
                      <a:pt x="59" y="7"/>
                      <a:pt x="66" y="8"/>
                    </a:cubicBezTo>
                    <a:cubicBezTo>
                      <a:pt x="73" y="9"/>
                      <a:pt x="81" y="10"/>
                      <a:pt x="85" y="16"/>
                    </a:cubicBezTo>
                    <a:cubicBezTo>
                      <a:pt x="89" y="22"/>
                      <a:pt x="86" y="29"/>
                      <a:pt x="85" y="35"/>
                    </a:cubicBezTo>
                    <a:close/>
                    <a:moveTo>
                      <a:pt x="188" y="43"/>
                    </a:moveTo>
                    <a:cubicBezTo>
                      <a:pt x="186" y="46"/>
                      <a:pt x="185" y="49"/>
                      <a:pt x="182" y="51"/>
                    </a:cubicBezTo>
                    <a:cubicBezTo>
                      <a:pt x="180" y="52"/>
                      <a:pt x="178" y="54"/>
                      <a:pt x="175" y="55"/>
                    </a:cubicBezTo>
                    <a:cubicBezTo>
                      <a:pt x="168" y="57"/>
                      <a:pt x="160" y="58"/>
                      <a:pt x="152" y="58"/>
                    </a:cubicBezTo>
                    <a:cubicBezTo>
                      <a:pt x="145" y="57"/>
                      <a:pt x="136" y="58"/>
                      <a:pt x="129" y="53"/>
                    </a:cubicBezTo>
                    <a:cubicBezTo>
                      <a:pt x="124" y="49"/>
                      <a:pt x="121" y="41"/>
                      <a:pt x="119" y="35"/>
                    </a:cubicBezTo>
                    <a:cubicBezTo>
                      <a:pt x="117" y="29"/>
                      <a:pt x="115" y="22"/>
                      <a:pt x="118" y="16"/>
                    </a:cubicBezTo>
                    <a:cubicBezTo>
                      <a:pt x="123" y="10"/>
                      <a:pt x="131" y="9"/>
                      <a:pt x="137" y="8"/>
                    </a:cubicBezTo>
                    <a:cubicBezTo>
                      <a:pt x="145" y="7"/>
                      <a:pt x="153" y="6"/>
                      <a:pt x="161" y="6"/>
                    </a:cubicBezTo>
                    <a:cubicBezTo>
                      <a:pt x="166" y="5"/>
                      <a:pt x="173" y="5"/>
                      <a:pt x="179" y="6"/>
                    </a:cubicBezTo>
                    <a:cubicBezTo>
                      <a:pt x="181" y="6"/>
                      <a:pt x="182" y="7"/>
                      <a:pt x="184" y="7"/>
                    </a:cubicBezTo>
                    <a:cubicBezTo>
                      <a:pt x="199" y="11"/>
                      <a:pt x="192" y="33"/>
                      <a:pt x="188" y="43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3" name="Freeform 108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004B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 109"/>
            <p:cNvSpPr>
              <a:spLocks/>
            </p:cNvSpPr>
            <p:nvPr/>
          </p:nvSpPr>
          <p:spPr bwMode="auto">
            <a:xfrm>
              <a:off x="3275066" y="3671888"/>
              <a:ext cx="174625" cy="628650"/>
            </a:xfrm>
            <a:custGeom>
              <a:avLst/>
              <a:gdLst>
                <a:gd name="T0" fmla="*/ 21 w 61"/>
                <a:gd name="T1" fmla="*/ 1 h 221"/>
                <a:gd name="T2" fmla="*/ 0 w 61"/>
                <a:gd name="T3" fmla="*/ 221 h 221"/>
                <a:gd name="T4" fmla="*/ 52 w 61"/>
                <a:gd name="T5" fmla="*/ 124 h 221"/>
                <a:gd name="T6" fmla="*/ 22 w 61"/>
                <a:gd name="T7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221">
                  <a:moveTo>
                    <a:pt x="21" y="1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34" y="219"/>
                    <a:pt x="61" y="159"/>
                    <a:pt x="52" y="124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Freeform 110"/>
            <p:cNvSpPr>
              <a:spLocks/>
            </p:cNvSpPr>
            <p:nvPr/>
          </p:nvSpPr>
          <p:spPr bwMode="auto">
            <a:xfrm>
              <a:off x="2482904" y="3478213"/>
              <a:ext cx="854075" cy="1044575"/>
            </a:xfrm>
            <a:custGeom>
              <a:avLst/>
              <a:gdLst>
                <a:gd name="T0" fmla="*/ 271 w 298"/>
                <a:gd name="T1" fmla="*/ 367 h 367"/>
                <a:gd name="T2" fmla="*/ 27 w 298"/>
                <a:gd name="T3" fmla="*/ 367 h 367"/>
                <a:gd name="T4" fmla="*/ 0 w 298"/>
                <a:gd name="T5" fmla="*/ 70 h 367"/>
                <a:gd name="T6" fmla="*/ 83 w 298"/>
                <a:gd name="T7" fmla="*/ 1 h 367"/>
                <a:gd name="T8" fmla="*/ 215 w 298"/>
                <a:gd name="T9" fmla="*/ 0 h 367"/>
                <a:gd name="T10" fmla="*/ 298 w 298"/>
                <a:gd name="T11" fmla="*/ 69 h 367"/>
                <a:gd name="T12" fmla="*/ 271 w 298"/>
                <a:gd name="T13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8" h="367">
                  <a:moveTo>
                    <a:pt x="271" y="367"/>
                  </a:moveTo>
                  <a:cubicBezTo>
                    <a:pt x="27" y="367"/>
                    <a:pt x="27" y="367"/>
                    <a:pt x="27" y="36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9" y="32"/>
                    <a:pt x="44" y="1"/>
                    <a:pt x="83" y="1"/>
                  </a:cubicBezTo>
                  <a:cubicBezTo>
                    <a:pt x="215" y="0"/>
                    <a:pt x="215" y="0"/>
                    <a:pt x="215" y="0"/>
                  </a:cubicBezTo>
                  <a:cubicBezTo>
                    <a:pt x="254" y="0"/>
                    <a:pt x="289" y="31"/>
                    <a:pt x="298" y="69"/>
                  </a:cubicBezTo>
                  <a:cubicBezTo>
                    <a:pt x="271" y="367"/>
                    <a:pt x="271" y="367"/>
                    <a:pt x="271" y="367"/>
                  </a:cubicBezTo>
                </a:path>
              </a:pathLst>
            </a:custGeom>
            <a:solidFill>
              <a:srgbClr val="00569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Freeform 111"/>
            <p:cNvSpPr>
              <a:spLocks/>
            </p:cNvSpPr>
            <p:nvPr/>
          </p:nvSpPr>
          <p:spPr bwMode="auto">
            <a:xfrm>
              <a:off x="2801991" y="3478213"/>
              <a:ext cx="217488" cy="458788"/>
            </a:xfrm>
            <a:custGeom>
              <a:avLst/>
              <a:gdLst>
                <a:gd name="T0" fmla="*/ 68 w 137"/>
                <a:gd name="T1" fmla="*/ 289 h 289"/>
                <a:gd name="T2" fmla="*/ 0 w 137"/>
                <a:gd name="T3" fmla="*/ 0 h 289"/>
                <a:gd name="T4" fmla="*/ 137 w 137"/>
                <a:gd name="T5" fmla="*/ 0 h 289"/>
                <a:gd name="T6" fmla="*/ 68 w 137"/>
                <a:gd name="T7" fmla="*/ 28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7" h="289">
                  <a:moveTo>
                    <a:pt x="68" y="289"/>
                  </a:moveTo>
                  <a:lnTo>
                    <a:pt x="0" y="0"/>
                  </a:lnTo>
                  <a:lnTo>
                    <a:pt x="137" y="0"/>
                  </a:lnTo>
                  <a:lnTo>
                    <a:pt x="68" y="2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Freeform 112"/>
            <p:cNvSpPr>
              <a:spLocks/>
            </p:cNvSpPr>
            <p:nvPr/>
          </p:nvSpPr>
          <p:spPr bwMode="auto">
            <a:xfrm>
              <a:off x="2563866" y="4522788"/>
              <a:ext cx="695325" cy="1309688"/>
            </a:xfrm>
            <a:custGeom>
              <a:avLst/>
              <a:gdLst>
                <a:gd name="T0" fmla="*/ 24 w 243"/>
                <a:gd name="T1" fmla="*/ 459 h 459"/>
                <a:gd name="T2" fmla="*/ 80 w 243"/>
                <a:gd name="T3" fmla="*/ 459 h 459"/>
                <a:gd name="T4" fmla="*/ 86 w 243"/>
                <a:gd name="T5" fmla="*/ 240 h 459"/>
                <a:gd name="T6" fmla="*/ 110 w 243"/>
                <a:gd name="T7" fmla="*/ 114 h 459"/>
                <a:gd name="T8" fmla="*/ 121 w 243"/>
                <a:gd name="T9" fmla="*/ 110 h 459"/>
                <a:gd name="T10" fmla="*/ 134 w 243"/>
                <a:gd name="T11" fmla="*/ 113 h 459"/>
                <a:gd name="T12" fmla="*/ 157 w 243"/>
                <a:gd name="T13" fmla="*/ 240 h 459"/>
                <a:gd name="T14" fmla="*/ 163 w 243"/>
                <a:gd name="T15" fmla="*/ 459 h 459"/>
                <a:gd name="T16" fmla="*/ 218 w 243"/>
                <a:gd name="T17" fmla="*/ 459 h 459"/>
                <a:gd name="T18" fmla="*/ 241 w 243"/>
                <a:gd name="T19" fmla="*/ 243 h 459"/>
                <a:gd name="T20" fmla="*/ 243 w 243"/>
                <a:gd name="T21" fmla="*/ 0 h 459"/>
                <a:gd name="T22" fmla="*/ 0 w 243"/>
                <a:gd name="T23" fmla="*/ 0 h 459"/>
                <a:gd name="T24" fmla="*/ 2 w 243"/>
                <a:gd name="T25" fmla="*/ 243 h 459"/>
                <a:gd name="T26" fmla="*/ 24 w 243"/>
                <a:gd name="T27" fmla="*/ 459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3" h="459">
                  <a:moveTo>
                    <a:pt x="24" y="459"/>
                  </a:moveTo>
                  <a:cubicBezTo>
                    <a:pt x="80" y="459"/>
                    <a:pt x="80" y="459"/>
                    <a:pt x="80" y="459"/>
                  </a:cubicBezTo>
                  <a:cubicBezTo>
                    <a:pt x="86" y="240"/>
                    <a:pt x="86" y="240"/>
                    <a:pt x="86" y="240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17" y="111"/>
                    <a:pt x="119" y="110"/>
                    <a:pt x="121" y="110"/>
                  </a:cubicBezTo>
                  <a:cubicBezTo>
                    <a:pt x="123" y="110"/>
                    <a:pt x="125" y="111"/>
                    <a:pt x="134" y="113"/>
                  </a:cubicBezTo>
                  <a:cubicBezTo>
                    <a:pt x="157" y="240"/>
                    <a:pt x="157" y="240"/>
                    <a:pt x="157" y="240"/>
                  </a:cubicBezTo>
                  <a:cubicBezTo>
                    <a:pt x="163" y="459"/>
                    <a:pt x="163" y="459"/>
                    <a:pt x="163" y="459"/>
                  </a:cubicBezTo>
                  <a:cubicBezTo>
                    <a:pt x="218" y="459"/>
                    <a:pt x="218" y="459"/>
                    <a:pt x="218" y="459"/>
                  </a:cubicBezTo>
                  <a:cubicBezTo>
                    <a:pt x="241" y="243"/>
                    <a:pt x="241" y="243"/>
                    <a:pt x="241" y="243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43"/>
                    <a:pt x="2" y="243"/>
                    <a:pt x="2" y="243"/>
                  </a:cubicBezTo>
                  <a:lnTo>
                    <a:pt x="24" y="4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Freeform 113"/>
            <p:cNvSpPr>
              <a:spLocks/>
            </p:cNvSpPr>
            <p:nvPr/>
          </p:nvSpPr>
          <p:spPr bwMode="auto">
            <a:xfrm>
              <a:off x="2760716" y="4837113"/>
              <a:ext cx="146050" cy="995363"/>
            </a:xfrm>
            <a:custGeom>
              <a:avLst/>
              <a:gdLst>
                <a:gd name="T0" fmla="*/ 51 w 51"/>
                <a:gd name="T1" fmla="*/ 0 h 349"/>
                <a:gd name="T2" fmla="*/ 42 w 51"/>
                <a:gd name="T3" fmla="*/ 0 h 349"/>
                <a:gd name="T4" fmla="*/ 24 w 51"/>
                <a:gd name="T5" fmla="*/ 4 h 349"/>
                <a:gd name="T6" fmla="*/ 0 w 51"/>
                <a:gd name="T7" fmla="*/ 130 h 349"/>
                <a:gd name="T8" fmla="*/ 11 w 51"/>
                <a:gd name="T9" fmla="*/ 349 h 349"/>
                <a:gd name="T10" fmla="*/ 17 w 51"/>
                <a:gd name="T11" fmla="*/ 130 h 349"/>
                <a:gd name="T12" fmla="*/ 41 w 51"/>
                <a:gd name="T13" fmla="*/ 4 h 349"/>
                <a:gd name="T14" fmla="*/ 51 w 51"/>
                <a:gd name="T15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349">
                  <a:moveTo>
                    <a:pt x="51" y="0"/>
                  </a:moveTo>
                  <a:cubicBezTo>
                    <a:pt x="49" y="0"/>
                    <a:pt x="45" y="0"/>
                    <a:pt x="42" y="0"/>
                  </a:cubicBezTo>
                  <a:cubicBezTo>
                    <a:pt x="35" y="1"/>
                    <a:pt x="31" y="0"/>
                    <a:pt x="24" y="4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1" y="349"/>
                    <a:pt x="11" y="349"/>
                    <a:pt x="11" y="349"/>
                  </a:cubicBezTo>
                  <a:cubicBezTo>
                    <a:pt x="17" y="130"/>
                    <a:pt x="17" y="130"/>
                    <a:pt x="17" y="130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5" y="2"/>
                    <a:pt x="47" y="1"/>
                    <a:pt x="51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Freeform 114"/>
            <p:cNvSpPr>
              <a:spLocks/>
            </p:cNvSpPr>
            <p:nvPr/>
          </p:nvSpPr>
          <p:spPr bwMode="auto">
            <a:xfrm>
              <a:off x="3187754" y="4522788"/>
              <a:ext cx="71438" cy="1309688"/>
            </a:xfrm>
            <a:custGeom>
              <a:avLst/>
              <a:gdLst>
                <a:gd name="T0" fmla="*/ 11 w 45"/>
                <a:gd name="T1" fmla="*/ 0 h 825"/>
                <a:gd name="T2" fmla="*/ 8 w 45"/>
                <a:gd name="T3" fmla="*/ 437 h 825"/>
                <a:gd name="T4" fmla="*/ 0 w 45"/>
                <a:gd name="T5" fmla="*/ 825 h 825"/>
                <a:gd name="T6" fmla="*/ 42 w 45"/>
                <a:gd name="T7" fmla="*/ 437 h 825"/>
                <a:gd name="T8" fmla="*/ 45 w 45"/>
                <a:gd name="T9" fmla="*/ 0 h 825"/>
                <a:gd name="T10" fmla="*/ 11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11" y="0"/>
                  </a:moveTo>
                  <a:lnTo>
                    <a:pt x="8" y="437"/>
                  </a:lnTo>
                  <a:lnTo>
                    <a:pt x="0" y="825"/>
                  </a:lnTo>
                  <a:lnTo>
                    <a:pt x="42" y="437"/>
                  </a:lnTo>
                  <a:lnTo>
                    <a:pt x="4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Freeform 115"/>
            <p:cNvSpPr>
              <a:spLocks/>
            </p:cNvSpPr>
            <p:nvPr/>
          </p:nvSpPr>
          <p:spPr bwMode="auto">
            <a:xfrm>
              <a:off x="2909941" y="4833938"/>
              <a:ext cx="149225" cy="998538"/>
            </a:xfrm>
            <a:custGeom>
              <a:avLst/>
              <a:gdLst>
                <a:gd name="T0" fmla="*/ 0 w 52"/>
                <a:gd name="T1" fmla="*/ 1 h 350"/>
                <a:gd name="T2" fmla="*/ 9 w 52"/>
                <a:gd name="T3" fmla="*/ 0 h 350"/>
                <a:gd name="T4" fmla="*/ 26 w 52"/>
                <a:gd name="T5" fmla="*/ 4 h 350"/>
                <a:gd name="T6" fmla="*/ 52 w 52"/>
                <a:gd name="T7" fmla="*/ 131 h 350"/>
                <a:gd name="T8" fmla="*/ 41 w 52"/>
                <a:gd name="T9" fmla="*/ 350 h 350"/>
                <a:gd name="T10" fmla="*/ 35 w 52"/>
                <a:gd name="T11" fmla="*/ 131 h 350"/>
                <a:gd name="T12" fmla="*/ 13 w 52"/>
                <a:gd name="T13" fmla="*/ 4 h 350"/>
                <a:gd name="T14" fmla="*/ 0 w 52"/>
                <a:gd name="T15" fmla="*/ 1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350">
                  <a:moveTo>
                    <a:pt x="0" y="1"/>
                  </a:moveTo>
                  <a:cubicBezTo>
                    <a:pt x="3" y="1"/>
                    <a:pt x="6" y="0"/>
                    <a:pt x="9" y="0"/>
                  </a:cubicBezTo>
                  <a:cubicBezTo>
                    <a:pt x="16" y="0"/>
                    <a:pt x="20" y="1"/>
                    <a:pt x="26" y="4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41" y="350"/>
                    <a:pt x="41" y="350"/>
                    <a:pt x="41" y="350"/>
                  </a:cubicBezTo>
                  <a:cubicBezTo>
                    <a:pt x="35" y="131"/>
                    <a:pt x="35" y="131"/>
                    <a:pt x="35" y="131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8" y="2"/>
                    <a:pt x="5" y="2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Freeform 116"/>
            <p:cNvSpPr>
              <a:spLocks/>
            </p:cNvSpPr>
            <p:nvPr/>
          </p:nvSpPr>
          <p:spPr bwMode="auto">
            <a:xfrm>
              <a:off x="2560691" y="4522788"/>
              <a:ext cx="71438" cy="1309688"/>
            </a:xfrm>
            <a:custGeom>
              <a:avLst/>
              <a:gdLst>
                <a:gd name="T0" fmla="*/ 34 w 45"/>
                <a:gd name="T1" fmla="*/ 0 h 825"/>
                <a:gd name="T2" fmla="*/ 40 w 45"/>
                <a:gd name="T3" fmla="*/ 437 h 825"/>
                <a:gd name="T4" fmla="*/ 45 w 45"/>
                <a:gd name="T5" fmla="*/ 825 h 825"/>
                <a:gd name="T6" fmla="*/ 5 w 45"/>
                <a:gd name="T7" fmla="*/ 437 h 825"/>
                <a:gd name="T8" fmla="*/ 0 w 45"/>
                <a:gd name="T9" fmla="*/ 0 h 825"/>
                <a:gd name="T10" fmla="*/ 34 w 45"/>
                <a:gd name="T11" fmla="*/ 0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825">
                  <a:moveTo>
                    <a:pt x="34" y="0"/>
                  </a:moveTo>
                  <a:lnTo>
                    <a:pt x="40" y="437"/>
                  </a:lnTo>
                  <a:lnTo>
                    <a:pt x="45" y="825"/>
                  </a:lnTo>
                  <a:lnTo>
                    <a:pt x="5" y="437"/>
                  </a:lnTo>
                  <a:lnTo>
                    <a:pt x="0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Freeform 117"/>
            <p:cNvSpPr>
              <a:spLocks/>
            </p:cNvSpPr>
            <p:nvPr/>
          </p:nvSpPr>
          <p:spPr bwMode="auto">
            <a:xfrm>
              <a:off x="3036941" y="3725863"/>
              <a:ext cx="196850" cy="211138"/>
            </a:xfrm>
            <a:custGeom>
              <a:avLst/>
              <a:gdLst>
                <a:gd name="T0" fmla="*/ 66 w 69"/>
                <a:gd name="T1" fmla="*/ 11 h 74"/>
                <a:gd name="T2" fmla="*/ 35 w 69"/>
                <a:gd name="T3" fmla="*/ 0 h 74"/>
                <a:gd name="T4" fmla="*/ 3 w 69"/>
                <a:gd name="T5" fmla="*/ 11 h 74"/>
                <a:gd name="T6" fmla="*/ 35 w 69"/>
                <a:gd name="T7" fmla="*/ 74 h 74"/>
                <a:gd name="T8" fmla="*/ 66 w 69"/>
                <a:gd name="T9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74">
                  <a:moveTo>
                    <a:pt x="66" y="11"/>
                  </a:moveTo>
                  <a:cubicBezTo>
                    <a:pt x="40" y="10"/>
                    <a:pt x="35" y="0"/>
                    <a:pt x="35" y="0"/>
                  </a:cubicBezTo>
                  <a:cubicBezTo>
                    <a:pt x="35" y="0"/>
                    <a:pt x="30" y="10"/>
                    <a:pt x="3" y="11"/>
                  </a:cubicBezTo>
                  <a:cubicBezTo>
                    <a:pt x="3" y="11"/>
                    <a:pt x="0" y="57"/>
                    <a:pt x="35" y="74"/>
                  </a:cubicBezTo>
                  <a:cubicBezTo>
                    <a:pt x="69" y="57"/>
                    <a:pt x="66" y="11"/>
                    <a:pt x="66" y="11"/>
                  </a:cubicBezTo>
                </a:path>
              </a:pathLst>
            </a:custGeom>
            <a:solidFill>
              <a:srgbClr val="FFB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Freeform 118"/>
            <p:cNvSpPr>
              <a:spLocks noEditPoints="1"/>
            </p:cNvSpPr>
            <p:nvPr/>
          </p:nvSpPr>
          <p:spPr bwMode="auto">
            <a:xfrm>
              <a:off x="3136954" y="3924300"/>
              <a:ext cx="17463" cy="12700"/>
            </a:xfrm>
            <a:custGeom>
              <a:avLst/>
              <a:gdLst>
                <a:gd name="T0" fmla="*/ 0 w 6"/>
                <a:gd name="T1" fmla="*/ 4 h 4"/>
                <a:gd name="T2" fmla="*/ 0 w 6"/>
                <a:gd name="T3" fmla="*/ 4 h 4"/>
                <a:gd name="T4" fmla="*/ 0 w 6"/>
                <a:gd name="T5" fmla="*/ 4 h 4"/>
                <a:gd name="T6" fmla="*/ 0 w 6"/>
                <a:gd name="T7" fmla="*/ 3 h 4"/>
                <a:gd name="T8" fmla="*/ 0 w 6"/>
                <a:gd name="T9" fmla="*/ 4 h 4"/>
                <a:gd name="T10" fmla="*/ 0 w 6"/>
                <a:gd name="T11" fmla="*/ 3 h 4"/>
                <a:gd name="T12" fmla="*/ 1 w 6"/>
                <a:gd name="T13" fmla="*/ 3 h 4"/>
                <a:gd name="T14" fmla="*/ 0 w 6"/>
                <a:gd name="T15" fmla="*/ 3 h 4"/>
                <a:gd name="T16" fmla="*/ 1 w 6"/>
                <a:gd name="T17" fmla="*/ 3 h 4"/>
                <a:gd name="T18" fmla="*/ 1 w 6"/>
                <a:gd name="T19" fmla="*/ 3 h 4"/>
                <a:gd name="T20" fmla="*/ 1 w 6"/>
                <a:gd name="T21" fmla="*/ 3 h 4"/>
                <a:gd name="T22" fmla="*/ 1 w 6"/>
                <a:gd name="T23" fmla="*/ 3 h 4"/>
                <a:gd name="T24" fmla="*/ 2 w 6"/>
                <a:gd name="T25" fmla="*/ 3 h 4"/>
                <a:gd name="T26" fmla="*/ 1 w 6"/>
                <a:gd name="T27" fmla="*/ 3 h 4"/>
                <a:gd name="T28" fmla="*/ 2 w 6"/>
                <a:gd name="T29" fmla="*/ 3 h 4"/>
                <a:gd name="T30" fmla="*/ 2 w 6"/>
                <a:gd name="T31" fmla="*/ 3 h 4"/>
                <a:gd name="T32" fmla="*/ 2 w 6"/>
                <a:gd name="T33" fmla="*/ 3 h 4"/>
                <a:gd name="T34" fmla="*/ 2 w 6"/>
                <a:gd name="T35" fmla="*/ 3 h 4"/>
                <a:gd name="T36" fmla="*/ 3 w 6"/>
                <a:gd name="T37" fmla="*/ 2 h 4"/>
                <a:gd name="T38" fmla="*/ 2 w 6"/>
                <a:gd name="T39" fmla="*/ 3 h 4"/>
                <a:gd name="T40" fmla="*/ 3 w 6"/>
                <a:gd name="T41" fmla="*/ 2 h 4"/>
                <a:gd name="T42" fmla="*/ 3 w 6"/>
                <a:gd name="T43" fmla="*/ 2 h 4"/>
                <a:gd name="T44" fmla="*/ 3 w 6"/>
                <a:gd name="T45" fmla="*/ 2 h 4"/>
                <a:gd name="T46" fmla="*/ 3 w 6"/>
                <a:gd name="T47" fmla="*/ 2 h 4"/>
                <a:gd name="T48" fmla="*/ 3 w 6"/>
                <a:gd name="T49" fmla="*/ 2 h 4"/>
                <a:gd name="T50" fmla="*/ 3 w 6"/>
                <a:gd name="T51" fmla="*/ 2 h 4"/>
                <a:gd name="T52" fmla="*/ 3 w 6"/>
                <a:gd name="T53" fmla="*/ 2 h 4"/>
                <a:gd name="T54" fmla="*/ 4 w 6"/>
                <a:gd name="T55" fmla="*/ 2 h 4"/>
                <a:gd name="T56" fmla="*/ 3 w 6"/>
                <a:gd name="T57" fmla="*/ 2 h 4"/>
                <a:gd name="T58" fmla="*/ 4 w 6"/>
                <a:gd name="T59" fmla="*/ 2 h 4"/>
                <a:gd name="T60" fmla="*/ 4 w 6"/>
                <a:gd name="T61" fmla="*/ 1 h 4"/>
                <a:gd name="T62" fmla="*/ 4 w 6"/>
                <a:gd name="T63" fmla="*/ 1 h 4"/>
                <a:gd name="T64" fmla="*/ 4 w 6"/>
                <a:gd name="T65" fmla="*/ 1 h 4"/>
                <a:gd name="T66" fmla="*/ 5 w 6"/>
                <a:gd name="T67" fmla="*/ 1 h 4"/>
                <a:gd name="T68" fmla="*/ 4 w 6"/>
                <a:gd name="T69" fmla="*/ 1 h 4"/>
                <a:gd name="T70" fmla="*/ 5 w 6"/>
                <a:gd name="T71" fmla="*/ 1 h 4"/>
                <a:gd name="T72" fmla="*/ 5 w 6"/>
                <a:gd name="T73" fmla="*/ 1 h 4"/>
                <a:gd name="T74" fmla="*/ 5 w 6"/>
                <a:gd name="T75" fmla="*/ 1 h 4"/>
                <a:gd name="T76" fmla="*/ 5 w 6"/>
                <a:gd name="T77" fmla="*/ 1 h 4"/>
                <a:gd name="T78" fmla="*/ 5 w 6"/>
                <a:gd name="T79" fmla="*/ 1 h 4"/>
                <a:gd name="T80" fmla="*/ 5 w 6"/>
                <a:gd name="T81" fmla="*/ 1 h 4"/>
                <a:gd name="T82" fmla="*/ 5 w 6"/>
                <a:gd name="T83" fmla="*/ 1 h 4"/>
                <a:gd name="T84" fmla="*/ 6 w 6"/>
                <a:gd name="T85" fmla="*/ 0 h 4"/>
                <a:gd name="T86" fmla="*/ 5 w 6"/>
                <a:gd name="T87" fmla="*/ 1 h 4"/>
                <a:gd name="T88" fmla="*/ 6 w 6"/>
                <a:gd name="T89" fmla="*/ 0 h 4"/>
                <a:gd name="T90" fmla="*/ 6 w 6"/>
                <a:gd name="T91" fmla="*/ 0 h 4"/>
                <a:gd name="T92" fmla="*/ 6 w 6"/>
                <a:gd name="T93" fmla="*/ 0 h 4"/>
                <a:gd name="T94" fmla="*/ 6 w 6"/>
                <a:gd name="T9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0" y="3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moveTo>
                    <a:pt x="2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2" y="3"/>
                  </a:cubicBezTo>
                  <a:moveTo>
                    <a:pt x="2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3"/>
                    <a:pt x="2" y="3"/>
                  </a:cubicBezTo>
                  <a:moveTo>
                    <a:pt x="3" y="2"/>
                  </a:moveTo>
                  <a:cubicBezTo>
                    <a:pt x="2" y="2"/>
                    <a:pt x="2" y="2"/>
                    <a:pt x="2" y="3"/>
                  </a:cubicBezTo>
                  <a:cubicBezTo>
                    <a:pt x="2" y="2"/>
                    <a:pt x="2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moveTo>
                    <a:pt x="4" y="2"/>
                  </a:moveTo>
                  <a:cubicBezTo>
                    <a:pt x="4" y="2"/>
                    <a:pt x="4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6" y="0"/>
                  </a:moveTo>
                  <a:cubicBezTo>
                    <a:pt x="5" y="0"/>
                    <a:pt x="5" y="0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336F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Freeform 119"/>
            <p:cNvSpPr>
              <a:spLocks/>
            </p:cNvSpPr>
            <p:nvPr/>
          </p:nvSpPr>
          <p:spPr bwMode="auto">
            <a:xfrm>
              <a:off x="3044879" y="3756025"/>
              <a:ext cx="163513" cy="180975"/>
            </a:xfrm>
            <a:custGeom>
              <a:avLst/>
              <a:gdLst>
                <a:gd name="T0" fmla="*/ 0 w 57"/>
                <a:gd name="T1" fmla="*/ 0 h 63"/>
                <a:gd name="T2" fmla="*/ 0 w 57"/>
                <a:gd name="T3" fmla="*/ 0 h 63"/>
                <a:gd name="T4" fmla="*/ 0 w 57"/>
                <a:gd name="T5" fmla="*/ 0 h 63"/>
                <a:gd name="T6" fmla="*/ 0 w 57"/>
                <a:gd name="T7" fmla="*/ 2 h 63"/>
                <a:gd name="T8" fmla="*/ 32 w 57"/>
                <a:gd name="T9" fmla="*/ 63 h 63"/>
                <a:gd name="T10" fmla="*/ 32 w 57"/>
                <a:gd name="T11" fmla="*/ 63 h 63"/>
                <a:gd name="T12" fmla="*/ 32 w 57"/>
                <a:gd name="T13" fmla="*/ 63 h 63"/>
                <a:gd name="T14" fmla="*/ 32 w 57"/>
                <a:gd name="T15" fmla="*/ 63 h 63"/>
                <a:gd name="T16" fmla="*/ 32 w 57"/>
                <a:gd name="T17" fmla="*/ 62 h 63"/>
                <a:gd name="T18" fmla="*/ 32 w 57"/>
                <a:gd name="T19" fmla="*/ 62 h 63"/>
                <a:gd name="T20" fmla="*/ 33 w 57"/>
                <a:gd name="T21" fmla="*/ 62 h 63"/>
                <a:gd name="T22" fmla="*/ 33 w 57"/>
                <a:gd name="T23" fmla="*/ 62 h 63"/>
                <a:gd name="T24" fmla="*/ 33 w 57"/>
                <a:gd name="T25" fmla="*/ 62 h 63"/>
                <a:gd name="T26" fmla="*/ 33 w 57"/>
                <a:gd name="T27" fmla="*/ 62 h 63"/>
                <a:gd name="T28" fmla="*/ 34 w 57"/>
                <a:gd name="T29" fmla="*/ 62 h 63"/>
                <a:gd name="T30" fmla="*/ 34 w 57"/>
                <a:gd name="T31" fmla="*/ 62 h 63"/>
                <a:gd name="T32" fmla="*/ 34 w 57"/>
                <a:gd name="T33" fmla="*/ 62 h 63"/>
                <a:gd name="T34" fmla="*/ 34 w 57"/>
                <a:gd name="T35" fmla="*/ 62 h 63"/>
                <a:gd name="T36" fmla="*/ 35 w 57"/>
                <a:gd name="T37" fmla="*/ 61 h 63"/>
                <a:gd name="T38" fmla="*/ 35 w 57"/>
                <a:gd name="T39" fmla="*/ 61 h 63"/>
                <a:gd name="T40" fmla="*/ 35 w 57"/>
                <a:gd name="T41" fmla="*/ 61 h 63"/>
                <a:gd name="T42" fmla="*/ 35 w 57"/>
                <a:gd name="T43" fmla="*/ 61 h 63"/>
                <a:gd name="T44" fmla="*/ 35 w 57"/>
                <a:gd name="T45" fmla="*/ 61 h 63"/>
                <a:gd name="T46" fmla="*/ 35 w 57"/>
                <a:gd name="T47" fmla="*/ 61 h 63"/>
                <a:gd name="T48" fmla="*/ 36 w 57"/>
                <a:gd name="T49" fmla="*/ 61 h 63"/>
                <a:gd name="T50" fmla="*/ 36 w 57"/>
                <a:gd name="T51" fmla="*/ 60 h 63"/>
                <a:gd name="T52" fmla="*/ 36 w 57"/>
                <a:gd name="T53" fmla="*/ 60 h 63"/>
                <a:gd name="T54" fmla="*/ 36 w 57"/>
                <a:gd name="T55" fmla="*/ 60 h 63"/>
                <a:gd name="T56" fmla="*/ 37 w 57"/>
                <a:gd name="T57" fmla="*/ 60 h 63"/>
                <a:gd name="T58" fmla="*/ 37 w 57"/>
                <a:gd name="T59" fmla="*/ 60 h 63"/>
                <a:gd name="T60" fmla="*/ 37 w 57"/>
                <a:gd name="T61" fmla="*/ 60 h 63"/>
                <a:gd name="T62" fmla="*/ 37 w 57"/>
                <a:gd name="T63" fmla="*/ 60 h 63"/>
                <a:gd name="T64" fmla="*/ 37 w 57"/>
                <a:gd name="T65" fmla="*/ 60 h 63"/>
                <a:gd name="T66" fmla="*/ 37 w 57"/>
                <a:gd name="T67" fmla="*/ 60 h 63"/>
                <a:gd name="T68" fmla="*/ 38 w 57"/>
                <a:gd name="T69" fmla="*/ 59 h 63"/>
                <a:gd name="T70" fmla="*/ 38 w 57"/>
                <a:gd name="T71" fmla="*/ 59 h 63"/>
                <a:gd name="T72" fmla="*/ 38 w 57"/>
                <a:gd name="T73" fmla="*/ 59 h 63"/>
                <a:gd name="T74" fmla="*/ 57 w 57"/>
                <a:gd name="T75" fmla="*/ 34 h 63"/>
                <a:gd name="T76" fmla="*/ 0 w 57"/>
                <a:gd name="T7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" h="6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2"/>
                    <a:pt x="2" y="48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2" y="63"/>
                    <a:pt x="32" y="63"/>
                    <a:pt x="32" y="62"/>
                  </a:cubicBezTo>
                  <a:cubicBezTo>
                    <a:pt x="32" y="62"/>
                    <a:pt x="32" y="62"/>
                    <a:pt x="32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3" y="62"/>
                    <a:pt x="33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2"/>
                    <a:pt x="34" y="62"/>
                    <a:pt x="34" y="62"/>
                  </a:cubicBezTo>
                  <a:cubicBezTo>
                    <a:pt x="34" y="61"/>
                    <a:pt x="34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5" y="61"/>
                    <a:pt x="35" y="61"/>
                    <a:pt x="35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1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36" y="60"/>
                    <a:pt x="36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60"/>
                    <a:pt x="37" y="60"/>
                    <a:pt x="37" y="60"/>
                  </a:cubicBezTo>
                  <a:cubicBezTo>
                    <a:pt x="37" y="59"/>
                    <a:pt x="37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47" y="53"/>
                    <a:pt x="53" y="44"/>
                    <a:pt x="57" y="3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C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2614666" y="4522788"/>
              <a:ext cx="587375" cy="8096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Freeform 121"/>
            <p:cNvSpPr>
              <a:spLocks/>
            </p:cNvSpPr>
            <p:nvPr/>
          </p:nvSpPr>
          <p:spPr bwMode="auto">
            <a:xfrm>
              <a:off x="2524179" y="6054725"/>
              <a:ext cx="271463" cy="53975"/>
            </a:xfrm>
            <a:custGeom>
              <a:avLst/>
              <a:gdLst>
                <a:gd name="T0" fmla="*/ 0 w 95"/>
                <a:gd name="T1" fmla="*/ 0 h 19"/>
                <a:gd name="T2" fmla="*/ 0 w 95"/>
                <a:gd name="T3" fmla="*/ 11 h 19"/>
                <a:gd name="T4" fmla="*/ 7 w 95"/>
                <a:gd name="T5" fmla="*/ 19 h 19"/>
                <a:gd name="T6" fmla="*/ 95 w 95"/>
                <a:gd name="T7" fmla="*/ 19 h 19"/>
                <a:gd name="T8" fmla="*/ 95 w 95"/>
                <a:gd name="T9" fmla="*/ 9 h 19"/>
                <a:gd name="T10" fmla="*/ 7 w 95"/>
                <a:gd name="T11" fmla="*/ 9 h 19"/>
                <a:gd name="T12" fmla="*/ 0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0" y="0"/>
                  </a:moveTo>
                  <a:cubicBezTo>
                    <a:pt x="0" y="4"/>
                    <a:pt x="0" y="7"/>
                    <a:pt x="0" y="11"/>
                  </a:cubicBezTo>
                  <a:cubicBezTo>
                    <a:pt x="0" y="19"/>
                    <a:pt x="7" y="19"/>
                    <a:pt x="7" y="19"/>
                  </a:cubicBezTo>
                  <a:cubicBezTo>
                    <a:pt x="95" y="19"/>
                    <a:pt x="95" y="19"/>
                    <a:pt x="95" y="1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9"/>
                    <a:pt x="0" y="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Freeform 122"/>
            <p:cNvSpPr>
              <a:spLocks/>
            </p:cNvSpPr>
            <p:nvPr/>
          </p:nvSpPr>
          <p:spPr bwMode="auto">
            <a:xfrm>
              <a:off x="2517829" y="5707063"/>
              <a:ext cx="277813" cy="373063"/>
            </a:xfrm>
            <a:custGeom>
              <a:avLst/>
              <a:gdLst>
                <a:gd name="T0" fmla="*/ 97 w 97"/>
                <a:gd name="T1" fmla="*/ 0 h 131"/>
                <a:gd name="T2" fmla="*/ 97 w 97"/>
                <a:gd name="T3" fmla="*/ 131 h 131"/>
                <a:gd name="T4" fmla="*/ 9 w 97"/>
                <a:gd name="T5" fmla="*/ 131 h 131"/>
                <a:gd name="T6" fmla="*/ 2 w 97"/>
                <a:gd name="T7" fmla="*/ 122 h 131"/>
                <a:gd name="T8" fmla="*/ 2 w 97"/>
                <a:gd name="T9" fmla="*/ 106 h 131"/>
                <a:gd name="T10" fmla="*/ 10 w 97"/>
                <a:gd name="T11" fmla="*/ 93 h 131"/>
                <a:gd name="T12" fmla="*/ 35 w 97"/>
                <a:gd name="T13" fmla="*/ 63 h 131"/>
                <a:gd name="T14" fmla="*/ 35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cubicBezTo>
                    <a:pt x="97" y="131"/>
                    <a:pt x="97" y="131"/>
                    <a:pt x="97" y="131"/>
                  </a:cubicBezTo>
                  <a:cubicBezTo>
                    <a:pt x="9" y="131"/>
                    <a:pt x="9" y="131"/>
                    <a:pt x="9" y="131"/>
                  </a:cubicBezTo>
                  <a:cubicBezTo>
                    <a:pt x="9" y="131"/>
                    <a:pt x="2" y="130"/>
                    <a:pt x="2" y="122"/>
                  </a:cubicBezTo>
                  <a:cubicBezTo>
                    <a:pt x="2" y="115"/>
                    <a:pt x="2" y="106"/>
                    <a:pt x="2" y="106"/>
                  </a:cubicBezTo>
                  <a:cubicBezTo>
                    <a:pt x="2" y="106"/>
                    <a:pt x="0" y="99"/>
                    <a:pt x="10" y="93"/>
                  </a:cubicBezTo>
                  <a:cubicBezTo>
                    <a:pt x="18" y="89"/>
                    <a:pt x="33" y="71"/>
                    <a:pt x="35" y="63"/>
                  </a:cubicBezTo>
                  <a:cubicBezTo>
                    <a:pt x="35" y="0"/>
                    <a:pt x="35" y="0"/>
                    <a:pt x="35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Freeform 123"/>
            <p:cNvSpPr>
              <a:spLocks/>
            </p:cNvSpPr>
            <p:nvPr/>
          </p:nvSpPr>
          <p:spPr bwMode="auto">
            <a:xfrm>
              <a:off x="2646416" y="5707063"/>
              <a:ext cx="149225" cy="373063"/>
            </a:xfrm>
            <a:custGeom>
              <a:avLst/>
              <a:gdLst>
                <a:gd name="T0" fmla="*/ 49 w 52"/>
                <a:gd name="T1" fmla="*/ 0 h 131"/>
                <a:gd name="T2" fmla="*/ 35 w 52"/>
                <a:gd name="T3" fmla="*/ 63 h 131"/>
                <a:gd name="T4" fmla="*/ 11 w 52"/>
                <a:gd name="T5" fmla="*/ 93 h 131"/>
                <a:gd name="T6" fmla="*/ 2 w 52"/>
                <a:gd name="T7" fmla="*/ 106 h 131"/>
                <a:gd name="T8" fmla="*/ 2 w 52"/>
                <a:gd name="T9" fmla="*/ 122 h 131"/>
                <a:gd name="T10" fmla="*/ 9 w 52"/>
                <a:gd name="T11" fmla="*/ 131 h 131"/>
                <a:gd name="T12" fmla="*/ 52 w 52"/>
                <a:gd name="T13" fmla="*/ 131 h 131"/>
                <a:gd name="T14" fmla="*/ 52 w 52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1">
                  <a:moveTo>
                    <a:pt x="49" y="0"/>
                  </a:moveTo>
                  <a:cubicBezTo>
                    <a:pt x="35" y="63"/>
                    <a:pt x="35" y="63"/>
                    <a:pt x="35" y="63"/>
                  </a:cubicBezTo>
                  <a:cubicBezTo>
                    <a:pt x="33" y="71"/>
                    <a:pt x="19" y="89"/>
                    <a:pt x="11" y="93"/>
                  </a:cubicBezTo>
                  <a:cubicBezTo>
                    <a:pt x="0" y="99"/>
                    <a:pt x="2" y="106"/>
                    <a:pt x="2" y="106"/>
                  </a:cubicBezTo>
                  <a:cubicBezTo>
                    <a:pt x="2" y="106"/>
                    <a:pt x="2" y="115"/>
                    <a:pt x="2" y="122"/>
                  </a:cubicBezTo>
                  <a:cubicBezTo>
                    <a:pt x="2" y="130"/>
                    <a:pt x="9" y="131"/>
                    <a:pt x="9" y="131"/>
                  </a:cubicBezTo>
                  <a:cubicBezTo>
                    <a:pt x="52" y="131"/>
                    <a:pt x="52" y="131"/>
                    <a:pt x="52" y="131"/>
                  </a:cubicBezTo>
                  <a:cubicBezTo>
                    <a:pt x="52" y="0"/>
                    <a:pt x="52" y="0"/>
                    <a:pt x="52" y="0"/>
                  </a:cubicBezTo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Freeform 124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Freeform 125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0 w 97"/>
                <a:gd name="T1" fmla="*/ 0 h 131"/>
                <a:gd name="T2" fmla="*/ 0 w 97"/>
                <a:gd name="T3" fmla="*/ 131 h 131"/>
                <a:gd name="T4" fmla="*/ 88 w 97"/>
                <a:gd name="T5" fmla="*/ 131 h 131"/>
                <a:gd name="T6" fmla="*/ 95 w 97"/>
                <a:gd name="T7" fmla="*/ 122 h 131"/>
                <a:gd name="T8" fmla="*/ 95 w 97"/>
                <a:gd name="T9" fmla="*/ 106 h 131"/>
                <a:gd name="T10" fmla="*/ 87 w 97"/>
                <a:gd name="T11" fmla="*/ 93 h 131"/>
                <a:gd name="T12" fmla="*/ 62 w 97"/>
                <a:gd name="T13" fmla="*/ 63 h 131"/>
                <a:gd name="T14" fmla="*/ 62 w 97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131">
                  <a:moveTo>
                    <a:pt x="0" y="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Freeform 126"/>
            <p:cNvSpPr>
              <a:spLocks/>
            </p:cNvSpPr>
            <p:nvPr/>
          </p:nvSpPr>
          <p:spPr bwMode="auto">
            <a:xfrm>
              <a:off x="3024241" y="6054725"/>
              <a:ext cx="273050" cy="53975"/>
            </a:xfrm>
            <a:custGeom>
              <a:avLst/>
              <a:gdLst>
                <a:gd name="T0" fmla="*/ 95 w 95"/>
                <a:gd name="T1" fmla="*/ 0 h 19"/>
                <a:gd name="T2" fmla="*/ 95 w 95"/>
                <a:gd name="T3" fmla="*/ 11 h 19"/>
                <a:gd name="T4" fmla="*/ 88 w 95"/>
                <a:gd name="T5" fmla="*/ 19 h 19"/>
                <a:gd name="T6" fmla="*/ 0 w 95"/>
                <a:gd name="T7" fmla="*/ 19 h 19"/>
                <a:gd name="T8" fmla="*/ 0 w 95"/>
                <a:gd name="T9" fmla="*/ 9 h 19"/>
                <a:gd name="T10" fmla="*/ 88 w 95"/>
                <a:gd name="T11" fmla="*/ 9 h 19"/>
                <a:gd name="T12" fmla="*/ 95 w 95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19">
                  <a:moveTo>
                    <a:pt x="95" y="0"/>
                  </a:moveTo>
                  <a:cubicBezTo>
                    <a:pt x="95" y="4"/>
                    <a:pt x="95" y="7"/>
                    <a:pt x="95" y="11"/>
                  </a:cubicBezTo>
                  <a:cubicBezTo>
                    <a:pt x="95" y="19"/>
                    <a:pt x="88" y="19"/>
                    <a:pt x="88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88" y="9"/>
                    <a:pt x="88" y="9"/>
                    <a:pt x="88" y="9"/>
                  </a:cubicBezTo>
                  <a:cubicBezTo>
                    <a:pt x="88" y="9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Freeform 127"/>
            <p:cNvSpPr>
              <a:spLocks/>
            </p:cNvSpPr>
            <p:nvPr/>
          </p:nvSpPr>
          <p:spPr bwMode="auto">
            <a:xfrm>
              <a:off x="3024241" y="5707063"/>
              <a:ext cx="279400" cy="373063"/>
            </a:xfrm>
            <a:custGeom>
              <a:avLst/>
              <a:gdLst>
                <a:gd name="T0" fmla="*/ 87 w 97"/>
                <a:gd name="T1" fmla="*/ 93 h 131"/>
                <a:gd name="T2" fmla="*/ 62 w 97"/>
                <a:gd name="T3" fmla="*/ 63 h 131"/>
                <a:gd name="T4" fmla="*/ 62 w 97"/>
                <a:gd name="T5" fmla="*/ 0 h 131"/>
                <a:gd name="T6" fmla="*/ 58 w 97"/>
                <a:gd name="T7" fmla="*/ 0 h 131"/>
                <a:gd name="T8" fmla="*/ 42 w 97"/>
                <a:gd name="T9" fmla="*/ 63 h 131"/>
                <a:gd name="T10" fmla="*/ 67 w 97"/>
                <a:gd name="T11" fmla="*/ 93 h 131"/>
                <a:gd name="T12" fmla="*/ 75 w 97"/>
                <a:gd name="T13" fmla="*/ 106 h 131"/>
                <a:gd name="T14" fmla="*/ 75 w 97"/>
                <a:gd name="T15" fmla="*/ 122 h 131"/>
                <a:gd name="T16" fmla="*/ 68 w 97"/>
                <a:gd name="T17" fmla="*/ 131 h 131"/>
                <a:gd name="T18" fmla="*/ 0 w 97"/>
                <a:gd name="T19" fmla="*/ 131 h 131"/>
                <a:gd name="T20" fmla="*/ 0 w 97"/>
                <a:gd name="T21" fmla="*/ 131 h 131"/>
                <a:gd name="T22" fmla="*/ 88 w 97"/>
                <a:gd name="T23" fmla="*/ 131 h 131"/>
                <a:gd name="T24" fmla="*/ 95 w 97"/>
                <a:gd name="T25" fmla="*/ 122 h 131"/>
                <a:gd name="T26" fmla="*/ 95 w 97"/>
                <a:gd name="T27" fmla="*/ 106 h 131"/>
                <a:gd name="T28" fmla="*/ 87 w 97"/>
                <a:gd name="T29" fmla="*/ 93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131">
                  <a:moveTo>
                    <a:pt x="87" y="93"/>
                  </a:moveTo>
                  <a:cubicBezTo>
                    <a:pt x="79" y="89"/>
                    <a:pt x="64" y="71"/>
                    <a:pt x="62" y="63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4" y="71"/>
                    <a:pt x="59" y="89"/>
                    <a:pt x="67" y="93"/>
                  </a:cubicBezTo>
                  <a:cubicBezTo>
                    <a:pt x="77" y="99"/>
                    <a:pt x="75" y="106"/>
                    <a:pt x="75" y="106"/>
                  </a:cubicBezTo>
                  <a:cubicBezTo>
                    <a:pt x="75" y="106"/>
                    <a:pt x="75" y="115"/>
                    <a:pt x="75" y="122"/>
                  </a:cubicBezTo>
                  <a:cubicBezTo>
                    <a:pt x="75" y="130"/>
                    <a:pt x="68" y="131"/>
                    <a:pt x="68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88" y="131"/>
                    <a:pt x="88" y="131"/>
                    <a:pt x="88" y="131"/>
                  </a:cubicBezTo>
                  <a:cubicBezTo>
                    <a:pt x="88" y="131"/>
                    <a:pt x="95" y="130"/>
                    <a:pt x="95" y="122"/>
                  </a:cubicBezTo>
                  <a:cubicBezTo>
                    <a:pt x="95" y="115"/>
                    <a:pt x="95" y="106"/>
                    <a:pt x="95" y="106"/>
                  </a:cubicBezTo>
                  <a:cubicBezTo>
                    <a:pt x="95" y="106"/>
                    <a:pt x="97" y="99"/>
                    <a:pt x="87" y="93"/>
                  </a:cubicBez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1" name="Group 240"/>
            <p:cNvGrpSpPr/>
            <p:nvPr/>
          </p:nvGrpSpPr>
          <p:grpSpPr>
            <a:xfrm>
              <a:off x="2482904" y="2789048"/>
              <a:ext cx="854075" cy="288470"/>
              <a:chOff x="6005015" y="2767013"/>
              <a:chExt cx="854075" cy="371479"/>
            </a:xfrm>
          </p:grpSpPr>
          <p:sp>
            <p:nvSpPr>
              <p:cNvPr id="143" name="Freeform 138"/>
              <p:cNvSpPr>
                <a:spLocks/>
              </p:cNvSpPr>
              <p:nvPr/>
            </p:nvSpPr>
            <p:spPr bwMode="auto">
              <a:xfrm>
                <a:off x="6005015" y="2767013"/>
                <a:ext cx="854075" cy="371475"/>
              </a:xfrm>
              <a:custGeom>
                <a:avLst/>
                <a:gdLst>
                  <a:gd name="T0" fmla="*/ 149 w 298"/>
                  <a:gd name="T1" fmla="*/ 0 h 130"/>
                  <a:gd name="T2" fmla="*/ 61 w 298"/>
                  <a:gd name="T3" fmla="*/ 99 h 130"/>
                  <a:gd name="T4" fmla="*/ 61 w 298"/>
                  <a:gd name="T5" fmla="*/ 99 h 130"/>
                  <a:gd name="T6" fmla="*/ 149 w 298"/>
                  <a:gd name="T7" fmla="*/ 130 h 130"/>
                  <a:gd name="T8" fmla="*/ 237 w 298"/>
                  <a:gd name="T9" fmla="*/ 99 h 130"/>
                  <a:gd name="T10" fmla="*/ 237 w 298"/>
                  <a:gd name="T11" fmla="*/ 99 h 130"/>
                  <a:gd name="T12" fmla="*/ 149 w 298"/>
                  <a:gd name="T13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8" h="130">
                    <a:moveTo>
                      <a:pt x="149" y="0"/>
                    </a:move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98" y="130"/>
                      <a:pt x="237" y="108"/>
                      <a:pt x="237" y="99"/>
                    </a:cubicBezTo>
                    <a:cubicBezTo>
                      <a:pt x="237" y="99"/>
                      <a:pt x="237" y="99"/>
                      <a:pt x="237" y="99"/>
                    </a:cubicBezTo>
                    <a:cubicBezTo>
                      <a:pt x="254" y="75"/>
                      <a:pt x="298" y="0"/>
                      <a:pt x="149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4" name="Freeform 139"/>
              <p:cNvSpPr>
                <a:spLocks/>
              </p:cNvSpPr>
              <p:nvPr/>
            </p:nvSpPr>
            <p:spPr bwMode="auto">
              <a:xfrm>
                <a:off x="6005015" y="2767013"/>
                <a:ext cx="455613" cy="371475"/>
              </a:xfrm>
              <a:custGeom>
                <a:avLst/>
                <a:gdLst>
                  <a:gd name="T0" fmla="*/ 81 w 159"/>
                  <a:gd name="T1" fmla="*/ 99 h 130"/>
                  <a:gd name="T2" fmla="*/ 81 w 159"/>
                  <a:gd name="T3" fmla="*/ 99 h 130"/>
                  <a:gd name="T4" fmla="*/ 159 w 159"/>
                  <a:gd name="T5" fmla="*/ 0 h 130"/>
                  <a:gd name="T6" fmla="*/ 149 w 159"/>
                  <a:gd name="T7" fmla="*/ 0 h 130"/>
                  <a:gd name="T8" fmla="*/ 61 w 159"/>
                  <a:gd name="T9" fmla="*/ 99 h 130"/>
                  <a:gd name="T10" fmla="*/ 61 w 159"/>
                  <a:gd name="T11" fmla="*/ 99 h 130"/>
                  <a:gd name="T12" fmla="*/ 149 w 159"/>
                  <a:gd name="T13" fmla="*/ 130 h 130"/>
                  <a:gd name="T14" fmla="*/ 159 w 159"/>
                  <a:gd name="T15" fmla="*/ 130 h 130"/>
                  <a:gd name="T16" fmla="*/ 81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81" y="99"/>
                    </a:moveTo>
                    <a:cubicBezTo>
                      <a:pt x="81" y="99"/>
                      <a:pt x="81" y="99"/>
                      <a:pt x="81" y="99"/>
                    </a:cubicBezTo>
                    <a:cubicBezTo>
                      <a:pt x="64" y="76"/>
                      <a:pt x="22" y="3"/>
                      <a:pt x="159" y="0"/>
                    </a:cubicBezTo>
                    <a:cubicBezTo>
                      <a:pt x="156" y="0"/>
                      <a:pt x="152" y="0"/>
                      <a:pt x="149" y="0"/>
                    </a:cubicBezTo>
                    <a:cubicBezTo>
                      <a:pt x="0" y="0"/>
                      <a:pt x="44" y="75"/>
                      <a:pt x="61" y="99"/>
                    </a:cubicBezTo>
                    <a:cubicBezTo>
                      <a:pt x="61" y="99"/>
                      <a:pt x="61" y="99"/>
                      <a:pt x="61" y="99"/>
                    </a:cubicBezTo>
                    <a:cubicBezTo>
                      <a:pt x="61" y="109"/>
                      <a:pt x="100" y="130"/>
                      <a:pt x="149" y="130"/>
                    </a:cubicBezTo>
                    <a:cubicBezTo>
                      <a:pt x="152" y="130"/>
                      <a:pt x="156" y="130"/>
                      <a:pt x="159" y="130"/>
                    </a:cubicBezTo>
                    <a:cubicBezTo>
                      <a:pt x="115" y="127"/>
                      <a:pt x="81" y="108"/>
                      <a:pt x="81" y="99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Freeform 140"/>
              <p:cNvSpPr>
                <a:spLocks/>
              </p:cNvSpPr>
              <p:nvPr/>
            </p:nvSpPr>
            <p:spPr bwMode="auto">
              <a:xfrm>
                <a:off x="6403477" y="2767017"/>
                <a:ext cx="455613" cy="371475"/>
              </a:xfrm>
              <a:custGeom>
                <a:avLst/>
                <a:gdLst>
                  <a:gd name="T0" fmla="*/ 78 w 159"/>
                  <a:gd name="T1" fmla="*/ 99 h 130"/>
                  <a:gd name="T2" fmla="*/ 78 w 159"/>
                  <a:gd name="T3" fmla="*/ 99 h 130"/>
                  <a:gd name="T4" fmla="*/ 0 w 159"/>
                  <a:gd name="T5" fmla="*/ 0 h 130"/>
                  <a:gd name="T6" fmla="*/ 10 w 159"/>
                  <a:gd name="T7" fmla="*/ 0 h 130"/>
                  <a:gd name="T8" fmla="*/ 98 w 159"/>
                  <a:gd name="T9" fmla="*/ 99 h 130"/>
                  <a:gd name="T10" fmla="*/ 98 w 159"/>
                  <a:gd name="T11" fmla="*/ 99 h 130"/>
                  <a:gd name="T12" fmla="*/ 10 w 159"/>
                  <a:gd name="T13" fmla="*/ 130 h 130"/>
                  <a:gd name="T14" fmla="*/ 0 w 159"/>
                  <a:gd name="T15" fmla="*/ 130 h 130"/>
                  <a:gd name="T16" fmla="*/ 78 w 159"/>
                  <a:gd name="T17" fmla="*/ 9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0">
                    <a:moveTo>
                      <a:pt x="78" y="99"/>
                    </a:moveTo>
                    <a:cubicBezTo>
                      <a:pt x="78" y="99"/>
                      <a:pt x="78" y="99"/>
                      <a:pt x="78" y="99"/>
                    </a:cubicBezTo>
                    <a:cubicBezTo>
                      <a:pt x="95" y="76"/>
                      <a:pt x="137" y="3"/>
                      <a:pt x="0" y="0"/>
                    </a:cubicBezTo>
                    <a:cubicBezTo>
                      <a:pt x="3" y="0"/>
                      <a:pt x="7" y="0"/>
                      <a:pt x="10" y="0"/>
                    </a:cubicBezTo>
                    <a:cubicBezTo>
                      <a:pt x="159" y="0"/>
                      <a:pt x="115" y="75"/>
                      <a:pt x="98" y="99"/>
                    </a:cubicBezTo>
                    <a:cubicBezTo>
                      <a:pt x="98" y="99"/>
                      <a:pt x="98" y="99"/>
                      <a:pt x="98" y="99"/>
                    </a:cubicBezTo>
                    <a:cubicBezTo>
                      <a:pt x="98" y="109"/>
                      <a:pt x="59" y="130"/>
                      <a:pt x="10" y="130"/>
                    </a:cubicBezTo>
                    <a:cubicBezTo>
                      <a:pt x="7" y="130"/>
                      <a:pt x="3" y="130"/>
                      <a:pt x="0" y="130"/>
                    </a:cubicBezTo>
                    <a:cubicBezTo>
                      <a:pt x="44" y="127"/>
                      <a:pt x="78" y="108"/>
                      <a:pt x="78" y="99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6" name="Freeform 141"/>
              <p:cNvSpPr>
                <a:spLocks/>
              </p:cNvSpPr>
              <p:nvPr/>
            </p:nvSpPr>
            <p:spPr bwMode="auto">
              <a:xfrm>
                <a:off x="6157415" y="3014229"/>
                <a:ext cx="550863" cy="57151"/>
              </a:xfrm>
              <a:custGeom>
                <a:avLst/>
                <a:gdLst>
                  <a:gd name="T0" fmla="*/ 192 w 192"/>
                  <a:gd name="T1" fmla="*/ 4 h 20"/>
                  <a:gd name="T2" fmla="*/ 188 w 192"/>
                  <a:gd name="T3" fmla="*/ 0 h 20"/>
                  <a:gd name="T4" fmla="*/ 4 w 192"/>
                  <a:gd name="T5" fmla="*/ 0 h 20"/>
                  <a:gd name="T6" fmla="*/ 0 w 192"/>
                  <a:gd name="T7" fmla="*/ 4 h 20"/>
                  <a:gd name="T8" fmla="*/ 0 w 192"/>
                  <a:gd name="T9" fmla="*/ 15 h 20"/>
                  <a:gd name="T10" fmla="*/ 4 w 192"/>
                  <a:gd name="T11" fmla="*/ 20 h 20"/>
                  <a:gd name="T12" fmla="*/ 188 w 192"/>
                  <a:gd name="T13" fmla="*/ 19 h 20"/>
                  <a:gd name="T14" fmla="*/ 192 w 192"/>
                  <a:gd name="T15" fmla="*/ 15 h 20"/>
                  <a:gd name="T16" fmla="*/ 192 w 192"/>
                  <a:gd name="T17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2" h="20">
                    <a:moveTo>
                      <a:pt x="192" y="4"/>
                    </a:moveTo>
                    <a:cubicBezTo>
                      <a:pt x="192" y="2"/>
                      <a:pt x="190" y="0"/>
                      <a:pt x="18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8"/>
                      <a:pt x="2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Freeform 142"/>
              <p:cNvSpPr>
                <a:spLocks/>
              </p:cNvSpPr>
              <p:nvPr/>
            </p:nvSpPr>
            <p:spPr bwMode="auto">
              <a:xfrm>
                <a:off x="6157415" y="3013075"/>
                <a:ext cx="11113" cy="46038"/>
              </a:xfrm>
              <a:custGeom>
                <a:avLst/>
                <a:gdLst>
                  <a:gd name="T0" fmla="*/ 0 w 4"/>
                  <a:gd name="T1" fmla="*/ 0 h 16"/>
                  <a:gd name="T2" fmla="*/ 0 w 4"/>
                  <a:gd name="T3" fmla="*/ 0 h 16"/>
                  <a:gd name="T4" fmla="*/ 0 w 4"/>
                  <a:gd name="T5" fmla="*/ 11 h 16"/>
                  <a:gd name="T6" fmla="*/ 4 w 4"/>
                  <a:gd name="T7" fmla="*/ 16 h 16"/>
                  <a:gd name="T8" fmla="*/ 4 w 4"/>
                  <a:gd name="T9" fmla="*/ 16 h 16"/>
                  <a:gd name="T10" fmla="*/ 0 w 4"/>
                  <a:gd name="T11" fmla="*/ 11 h 16"/>
                  <a:gd name="T12" fmla="*/ 0 w 4"/>
                  <a:gd name="T13" fmla="*/ 0 h 16"/>
                  <a:gd name="T14" fmla="*/ 0 w 4"/>
                  <a:gd name="T15" fmla="*/ 0 h 16"/>
                  <a:gd name="T16" fmla="*/ 0 w 4"/>
                  <a:gd name="T1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" h="1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5"/>
                      <a:pt x="4" y="16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1" y="15"/>
                      <a:pt x="0" y="13"/>
                      <a:pt x="0" y="1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9B8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8" name="Freeform 143"/>
              <p:cNvSpPr>
                <a:spLocks/>
              </p:cNvSpPr>
              <p:nvPr/>
            </p:nvSpPr>
            <p:spPr bwMode="auto">
              <a:xfrm>
                <a:off x="6168527" y="305911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336F7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9" name="Freeform 144"/>
              <p:cNvSpPr>
                <a:spLocks/>
              </p:cNvSpPr>
              <p:nvPr/>
            </p:nvSpPr>
            <p:spPr bwMode="auto">
              <a:xfrm>
                <a:off x="6157415" y="3001963"/>
                <a:ext cx="50800" cy="11113"/>
              </a:xfrm>
              <a:custGeom>
                <a:avLst/>
                <a:gdLst>
                  <a:gd name="T0" fmla="*/ 18 w 18"/>
                  <a:gd name="T1" fmla="*/ 0 h 4"/>
                  <a:gd name="T2" fmla="*/ 4 w 18"/>
                  <a:gd name="T3" fmla="*/ 0 h 4"/>
                  <a:gd name="T4" fmla="*/ 0 w 18"/>
                  <a:gd name="T5" fmla="*/ 4 h 4"/>
                  <a:gd name="T6" fmla="*/ 0 w 18"/>
                  <a:gd name="T7" fmla="*/ 4 h 4"/>
                  <a:gd name="T8" fmla="*/ 4 w 18"/>
                  <a:gd name="T9" fmla="*/ 0 h 4"/>
                  <a:gd name="T10" fmla="*/ 18 w 18"/>
                  <a:gd name="T11" fmla="*/ 0 h 4"/>
                  <a:gd name="T12" fmla="*/ 18 w 18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" h="4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8" y="0"/>
                      <a:pt x="18" y="0"/>
                      <a:pt x="18" y="0"/>
                    </a:cubicBezTo>
                  </a:path>
                </a:pathLst>
              </a:custGeom>
              <a:solidFill>
                <a:srgbClr val="33646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0" name="Freeform 145"/>
              <p:cNvSpPr>
                <a:spLocks/>
              </p:cNvSpPr>
              <p:nvPr/>
            </p:nvSpPr>
            <p:spPr bwMode="auto">
              <a:xfrm>
                <a:off x="6659065" y="3001963"/>
                <a:ext cx="36513" cy="0"/>
              </a:xfrm>
              <a:custGeom>
                <a:avLst/>
                <a:gdLst>
                  <a:gd name="T0" fmla="*/ 13 w 13"/>
                  <a:gd name="T1" fmla="*/ 13 w 13"/>
                  <a:gd name="T2" fmla="*/ 0 w 13"/>
                  <a:gd name="T3" fmla="*/ 0 w 13"/>
                  <a:gd name="T4" fmla="*/ 13 w 13"/>
                  <a:gd name="T5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3" y="0"/>
                    </a:cubicBezTo>
                  </a:path>
                </a:pathLst>
              </a:custGeom>
              <a:solidFill>
                <a:srgbClr val="66939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1" name="Freeform 146"/>
              <p:cNvSpPr>
                <a:spLocks/>
              </p:cNvSpPr>
              <p:nvPr/>
            </p:nvSpPr>
            <p:spPr bwMode="auto">
              <a:xfrm>
                <a:off x="6157415" y="2996056"/>
                <a:ext cx="550863" cy="57151"/>
              </a:xfrm>
              <a:custGeom>
                <a:avLst/>
                <a:gdLst>
                  <a:gd name="T0" fmla="*/ 188 w 192"/>
                  <a:gd name="T1" fmla="*/ 0 h 20"/>
                  <a:gd name="T2" fmla="*/ 175 w 192"/>
                  <a:gd name="T3" fmla="*/ 0 h 20"/>
                  <a:gd name="T4" fmla="*/ 18 w 192"/>
                  <a:gd name="T5" fmla="*/ 0 h 20"/>
                  <a:gd name="T6" fmla="*/ 4 w 192"/>
                  <a:gd name="T7" fmla="*/ 0 h 20"/>
                  <a:gd name="T8" fmla="*/ 0 w 192"/>
                  <a:gd name="T9" fmla="*/ 4 h 20"/>
                  <a:gd name="T10" fmla="*/ 0 w 192"/>
                  <a:gd name="T11" fmla="*/ 4 h 20"/>
                  <a:gd name="T12" fmla="*/ 0 w 192"/>
                  <a:gd name="T13" fmla="*/ 4 h 20"/>
                  <a:gd name="T14" fmla="*/ 0 w 192"/>
                  <a:gd name="T15" fmla="*/ 15 h 20"/>
                  <a:gd name="T16" fmla="*/ 4 w 192"/>
                  <a:gd name="T17" fmla="*/ 20 h 20"/>
                  <a:gd name="T18" fmla="*/ 4 w 192"/>
                  <a:gd name="T19" fmla="*/ 20 h 20"/>
                  <a:gd name="T20" fmla="*/ 188 w 192"/>
                  <a:gd name="T21" fmla="*/ 19 h 20"/>
                  <a:gd name="T22" fmla="*/ 192 w 192"/>
                  <a:gd name="T23" fmla="*/ 15 h 20"/>
                  <a:gd name="T24" fmla="*/ 192 w 192"/>
                  <a:gd name="T25" fmla="*/ 4 h 20"/>
                  <a:gd name="T26" fmla="*/ 188 w 192"/>
                  <a:gd name="T2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92" h="20">
                    <a:moveTo>
                      <a:pt x="188" y="0"/>
                    </a:moveTo>
                    <a:cubicBezTo>
                      <a:pt x="175" y="0"/>
                      <a:pt x="175" y="0"/>
                      <a:pt x="17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9"/>
                      <a:pt x="4" y="2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188" y="19"/>
                      <a:pt x="188" y="19"/>
                      <a:pt x="188" y="19"/>
                    </a:cubicBezTo>
                    <a:cubicBezTo>
                      <a:pt x="190" y="19"/>
                      <a:pt x="192" y="17"/>
                      <a:pt x="192" y="15"/>
                    </a:cubicBezTo>
                    <a:cubicBezTo>
                      <a:pt x="192" y="4"/>
                      <a:pt x="192" y="4"/>
                      <a:pt x="192" y="4"/>
                    </a:cubicBezTo>
                    <a:cubicBezTo>
                      <a:pt x="192" y="2"/>
                      <a:pt x="190" y="0"/>
                      <a:pt x="188" y="0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2" name="Rectangle 147"/>
            <p:cNvSpPr>
              <a:spLocks noChangeArrowheads="1"/>
            </p:cNvSpPr>
            <p:nvPr/>
          </p:nvSpPr>
          <p:spPr bwMode="auto">
            <a:xfrm>
              <a:off x="2881366" y="3525838"/>
              <a:ext cx="57150" cy="72072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Freeform 148"/>
            <p:cNvSpPr>
              <a:spLocks/>
            </p:cNvSpPr>
            <p:nvPr/>
          </p:nvSpPr>
          <p:spPr bwMode="auto">
            <a:xfrm>
              <a:off x="2749604" y="3440113"/>
              <a:ext cx="320675" cy="128588"/>
            </a:xfrm>
            <a:custGeom>
              <a:avLst/>
              <a:gdLst>
                <a:gd name="T0" fmla="*/ 202 w 202"/>
                <a:gd name="T1" fmla="*/ 24 h 81"/>
                <a:gd name="T2" fmla="*/ 186 w 202"/>
                <a:gd name="T3" fmla="*/ 0 h 81"/>
                <a:gd name="T4" fmla="*/ 101 w 202"/>
                <a:gd name="T5" fmla="*/ 54 h 81"/>
                <a:gd name="T6" fmla="*/ 16 w 202"/>
                <a:gd name="T7" fmla="*/ 0 h 81"/>
                <a:gd name="T8" fmla="*/ 0 w 202"/>
                <a:gd name="T9" fmla="*/ 24 h 81"/>
                <a:gd name="T10" fmla="*/ 81 w 202"/>
                <a:gd name="T11" fmla="*/ 81 h 81"/>
                <a:gd name="T12" fmla="*/ 101 w 202"/>
                <a:gd name="T13" fmla="*/ 59 h 81"/>
                <a:gd name="T14" fmla="*/ 121 w 202"/>
                <a:gd name="T15" fmla="*/ 81 h 81"/>
                <a:gd name="T16" fmla="*/ 202 w 202"/>
                <a:gd name="T17" fmla="*/ 24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2" h="81">
                  <a:moveTo>
                    <a:pt x="202" y="24"/>
                  </a:moveTo>
                  <a:lnTo>
                    <a:pt x="186" y="0"/>
                  </a:lnTo>
                  <a:lnTo>
                    <a:pt x="101" y="54"/>
                  </a:lnTo>
                  <a:lnTo>
                    <a:pt x="16" y="0"/>
                  </a:lnTo>
                  <a:lnTo>
                    <a:pt x="0" y="24"/>
                  </a:lnTo>
                  <a:lnTo>
                    <a:pt x="81" y="81"/>
                  </a:lnTo>
                  <a:lnTo>
                    <a:pt x="101" y="59"/>
                  </a:lnTo>
                  <a:lnTo>
                    <a:pt x="121" y="81"/>
                  </a:lnTo>
                  <a:lnTo>
                    <a:pt x="202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1603384" y="3405799"/>
              <a:ext cx="1034420" cy="618903"/>
              <a:chOff x="1417638" y="4222750"/>
              <a:chExt cx="750887" cy="449263"/>
            </a:xfrm>
          </p:grpSpPr>
          <p:sp>
            <p:nvSpPr>
              <p:cNvPr id="242" name="Freeform 45"/>
              <p:cNvSpPr>
                <a:spLocks/>
              </p:cNvSpPr>
              <p:nvPr/>
            </p:nvSpPr>
            <p:spPr bwMode="auto">
              <a:xfrm>
                <a:off x="1417638" y="4222750"/>
                <a:ext cx="325438" cy="266700"/>
              </a:xfrm>
              <a:custGeom>
                <a:avLst/>
                <a:gdLst>
                  <a:gd name="T0" fmla="*/ 85 w 177"/>
                  <a:gd name="T1" fmla="*/ 114 h 145"/>
                  <a:gd name="T2" fmla="*/ 19 w 177"/>
                  <a:gd name="T3" fmla="*/ 62 h 145"/>
                  <a:gd name="T4" fmla="*/ 17 w 177"/>
                  <a:gd name="T5" fmla="*/ 42 h 145"/>
                  <a:gd name="T6" fmla="*/ 14 w 177"/>
                  <a:gd name="T7" fmla="*/ 20 h 145"/>
                  <a:gd name="T8" fmla="*/ 13 w 177"/>
                  <a:gd name="T9" fmla="*/ 3 h 145"/>
                  <a:gd name="T10" fmla="*/ 28 w 177"/>
                  <a:gd name="T11" fmla="*/ 14 h 145"/>
                  <a:gd name="T12" fmla="*/ 47 w 177"/>
                  <a:gd name="T13" fmla="*/ 18 h 145"/>
                  <a:gd name="T14" fmla="*/ 62 w 177"/>
                  <a:gd name="T15" fmla="*/ 32 h 145"/>
                  <a:gd name="T16" fmla="*/ 69 w 177"/>
                  <a:gd name="T17" fmla="*/ 13 h 145"/>
                  <a:gd name="T18" fmla="*/ 101 w 177"/>
                  <a:gd name="T19" fmla="*/ 60 h 145"/>
                  <a:gd name="T20" fmla="*/ 106 w 177"/>
                  <a:gd name="T21" fmla="*/ 70 h 145"/>
                  <a:gd name="T22" fmla="*/ 177 w 177"/>
                  <a:gd name="T23" fmla="*/ 121 h 145"/>
                  <a:gd name="T24" fmla="*/ 132 w 177"/>
                  <a:gd name="T25" fmla="*/ 145 h 145"/>
                  <a:gd name="T26" fmla="*/ 85 w 177"/>
                  <a:gd name="T27" fmla="*/ 114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7" h="145">
                    <a:moveTo>
                      <a:pt x="85" y="114"/>
                    </a:moveTo>
                    <a:cubicBezTo>
                      <a:pt x="49" y="99"/>
                      <a:pt x="40" y="88"/>
                      <a:pt x="19" y="62"/>
                    </a:cubicBezTo>
                    <a:cubicBezTo>
                      <a:pt x="6" y="47"/>
                      <a:pt x="7" y="39"/>
                      <a:pt x="17" y="42"/>
                    </a:cubicBezTo>
                    <a:cubicBezTo>
                      <a:pt x="0" y="30"/>
                      <a:pt x="2" y="12"/>
                      <a:pt x="14" y="20"/>
                    </a:cubicBezTo>
                    <a:cubicBezTo>
                      <a:pt x="10" y="16"/>
                      <a:pt x="7" y="7"/>
                      <a:pt x="13" y="3"/>
                    </a:cubicBezTo>
                    <a:cubicBezTo>
                      <a:pt x="18" y="0"/>
                      <a:pt x="25" y="10"/>
                      <a:pt x="28" y="14"/>
                    </a:cubicBezTo>
                    <a:cubicBezTo>
                      <a:pt x="30" y="9"/>
                      <a:pt x="38" y="6"/>
                      <a:pt x="47" y="18"/>
                    </a:cubicBezTo>
                    <a:cubicBezTo>
                      <a:pt x="54" y="28"/>
                      <a:pt x="62" y="32"/>
                      <a:pt x="62" y="32"/>
                    </a:cubicBezTo>
                    <a:cubicBezTo>
                      <a:pt x="58" y="19"/>
                      <a:pt x="62" y="13"/>
                      <a:pt x="69" y="13"/>
                    </a:cubicBezTo>
                    <a:cubicBezTo>
                      <a:pt x="76" y="27"/>
                      <a:pt x="92" y="43"/>
                      <a:pt x="101" y="60"/>
                    </a:cubicBezTo>
                    <a:cubicBezTo>
                      <a:pt x="103" y="64"/>
                      <a:pt x="104" y="67"/>
                      <a:pt x="106" y="70"/>
                    </a:cubicBezTo>
                    <a:cubicBezTo>
                      <a:pt x="177" y="121"/>
                      <a:pt x="177" y="121"/>
                      <a:pt x="177" y="121"/>
                    </a:cubicBezTo>
                    <a:cubicBezTo>
                      <a:pt x="132" y="145"/>
                      <a:pt x="132" y="145"/>
                      <a:pt x="132" y="145"/>
                    </a:cubicBezTo>
                    <a:lnTo>
                      <a:pt x="85" y="114"/>
                    </a:lnTo>
                    <a:close/>
                  </a:path>
                </a:pathLst>
              </a:custGeom>
              <a:solidFill>
                <a:srgbClr val="F6CBA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3" name="Freeform 47"/>
              <p:cNvSpPr>
                <a:spLocks/>
              </p:cNvSpPr>
              <p:nvPr/>
            </p:nvSpPr>
            <p:spPr bwMode="auto">
              <a:xfrm>
                <a:off x="1838325" y="4370388"/>
                <a:ext cx="330200" cy="284163"/>
              </a:xfrm>
              <a:custGeom>
                <a:avLst/>
                <a:gdLst>
                  <a:gd name="T0" fmla="*/ 147 w 208"/>
                  <a:gd name="T1" fmla="*/ 0 h 179"/>
                  <a:gd name="T2" fmla="*/ 0 w 208"/>
                  <a:gd name="T3" fmla="*/ 117 h 179"/>
                  <a:gd name="T4" fmla="*/ 45 w 208"/>
                  <a:gd name="T5" fmla="*/ 179 h 179"/>
                  <a:gd name="T6" fmla="*/ 208 w 208"/>
                  <a:gd name="T7" fmla="*/ 84 h 179"/>
                  <a:gd name="T8" fmla="*/ 147 w 208"/>
                  <a:gd name="T9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79">
                    <a:moveTo>
                      <a:pt x="147" y="0"/>
                    </a:moveTo>
                    <a:lnTo>
                      <a:pt x="0" y="117"/>
                    </a:lnTo>
                    <a:lnTo>
                      <a:pt x="45" y="179"/>
                    </a:lnTo>
                    <a:lnTo>
                      <a:pt x="208" y="84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4" name="Freeform 48"/>
              <p:cNvSpPr>
                <a:spLocks/>
              </p:cNvSpPr>
              <p:nvPr/>
            </p:nvSpPr>
            <p:spPr bwMode="auto">
              <a:xfrm>
                <a:off x="1593850" y="4381500"/>
                <a:ext cx="82550" cy="92075"/>
              </a:xfrm>
              <a:custGeom>
                <a:avLst/>
                <a:gdLst>
                  <a:gd name="T0" fmla="*/ 0 w 52"/>
                  <a:gd name="T1" fmla="*/ 48 h 58"/>
                  <a:gd name="T2" fmla="*/ 37 w 52"/>
                  <a:gd name="T3" fmla="*/ 0 h 58"/>
                  <a:gd name="T4" fmla="*/ 52 w 52"/>
                  <a:gd name="T5" fmla="*/ 10 h 58"/>
                  <a:gd name="T6" fmla="*/ 14 w 52"/>
                  <a:gd name="T7" fmla="*/ 58 h 58"/>
                  <a:gd name="T8" fmla="*/ 0 w 52"/>
                  <a:gd name="T9" fmla="*/ 4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8">
                    <a:moveTo>
                      <a:pt x="0" y="48"/>
                    </a:moveTo>
                    <a:lnTo>
                      <a:pt x="37" y="0"/>
                    </a:lnTo>
                    <a:lnTo>
                      <a:pt x="52" y="10"/>
                    </a:lnTo>
                    <a:lnTo>
                      <a:pt x="14" y="58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3F3F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804988" y="4537075"/>
                <a:ext cx="134938" cy="134938"/>
              </a:xfrm>
              <a:custGeom>
                <a:avLst/>
                <a:gdLst>
                  <a:gd name="T0" fmla="*/ 10 w 74"/>
                  <a:gd name="T1" fmla="*/ 19 h 74"/>
                  <a:gd name="T2" fmla="*/ 56 w 74"/>
                  <a:gd name="T3" fmla="*/ 10 h 74"/>
                  <a:gd name="T4" fmla="*/ 64 w 74"/>
                  <a:gd name="T5" fmla="*/ 56 h 74"/>
                  <a:gd name="T6" fmla="*/ 19 w 74"/>
                  <a:gd name="T7" fmla="*/ 64 h 74"/>
                  <a:gd name="T8" fmla="*/ 10 w 74"/>
                  <a:gd name="T9" fmla="*/ 1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10" y="19"/>
                    </a:moveTo>
                    <a:cubicBezTo>
                      <a:pt x="20" y="4"/>
                      <a:pt x="41" y="0"/>
                      <a:pt x="56" y="10"/>
                    </a:cubicBezTo>
                    <a:cubicBezTo>
                      <a:pt x="71" y="21"/>
                      <a:pt x="74" y="41"/>
                      <a:pt x="64" y="56"/>
                    </a:cubicBezTo>
                    <a:cubicBezTo>
                      <a:pt x="54" y="71"/>
                      <a:pt x="33" y="74"/>
                      <a:pt x="19" y="64"/>
                    </a:cubicBezTo>
                    <a:cubicBezTo>
                      <a:pt x="4" y="54"/>
                      <a:pt x="0" y="34"/>
                      <a:pt x="10" y="19"/>
                    </a:cubicBez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Freeform 50"/>
              <p:cNvSpPr>
                <a:spLocks/>
              </p:cNvSpPr>
              <p:nvPr/>
            </p:nvSpPr>
            <p:spPr bwMode="auto">
              <a:xfrm>
                <a:off x="1616075" y="4389438"/>
                <a:ext cx="292100" cy="265113"/>
              </a:xfrm>
              <a:custGeom>
                <a:avLst/>
                <a:gdLst>
                  <a:gd name="T0" fmla="*/ 0 w 184"/>
                  <a:gd name="T1" fmla="*/ 55 h 167"/>
                  <a:gd name="T2" fmla="*/ 141 w 184"/>
                  <a:gd name="T3" fmla="*/ 167 h 167"/>
                  <a:gd name="T4" fmla="*/ 184 w 184"/>
                  <a:gd name="T5" fmla="*/ 104 h 167"/>
                  <a:gd name="T6" fmla="*/ 41 w 184"/>
                  <a:gd name="T7" fmla="*/ 0 h 167"/>
                  <a:gd name="T8" fmla="*/ 0 w 184"/>
                  <a:gd name="T9" fmla="*/ 55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167">
                    <a:moveTo>
                      <a:pt x="0" y="55"/>
                    </a:moveTo>
                    <a:lnTo>
                      <a:pt x="141" y="167"/>
                    </a:lnTo>
                    <a:lnTo>
                      <a:pt x="184" y="104"/>
                    </a:lnTo>
                    <a:lnTo>
                      <a:pt x="41" y="0"/>
                    </a:lnTo>
                    <a:lnTo>
                      <a:pt x="0" y="55"/>
                    </a:lnTo>
                    <a:close/>
                  </a:path>
                </a:pathLst>
              </a:custGeom>
              <a:solidFill>
                <a:srgbClr val="00569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1026" name="Picture 2" descr="Image result for microsoft 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306" y="2848712"/>
              <a:ext cx="76951" cy="76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 rot="5400000">
              <a:off x="1123793" y="2258584"/>
              <a:ext cx="1106247" cy="110624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7" name="Oval 196"/>
            <p:cNvSpPr/>
            <p:nvPr/>
          </p:nvSpPr>
          <p:spPr bwMode="auto">
            <a:xfrm rot="16200000">
              <a:off x="1219789" y="2354580"/>
              <a:ext cx="914254" cy="914254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rgbClr val="00BCF2"/>
                  </a:gs>
                  <a:gs pos="77000">
                    <a:schemeClr val="bg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60881" y="6179158"/>
            <a:ext cx="6131986" cy="572464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Learn how to </a:t>
            </a:r>
            <a:r>
              <a:rPr lang="en-US" b="1" kern="0" dirty="0">
                <a:solidFill>
                  <a:schemeClr val="bg1"/>
                </a:solidFill>
              </a:rPr>
              <a:t>govern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your </a:t>
            </a:r>
            <a:r>
              <a:rPr lang="en-US" b="1" kern="0" dirty="0">
                <a:solidFill>
                  <a:schemeClr val="bg1"/>
                </a:solidFill>
              </a:rPr>
              <a:t>items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at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BCF2"/>
                </a:solidFill>
                <a:effectLst/>
                <a:uLnTx/>
                <a:uFillTx/>
              </a:rPr>
              <a:t>LINK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BCF2"/>
              </a:solidFill>
              <a:effectLst/>
              <a:uLnTx/>
              <a:uFillTx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117" y="174588"/>
            <a:ext cx="2812228" cy="975652"/>
          </a:xfrm>
          <a:prstGeom prst="rect">
            <a:avLst/>
          </a:prstGeom>
          <a:noFill/>
        </p:spPr>
        <p:txBody>
          <a:bodyPr wrap="square" lIns="182880" tIns="146304" rIns="182880" bIns="146304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askcxeteam</a:t>
            </a:r>
            <a:endParaRPr lang="en-US" sz="1200" dirty="0" err="1">
              <a:solidFill>
                <a:schemeClr val="bg1"/>
              </a:solidFill>
              <a:cs typeface="Segoe UI"/>
            </a:endParaRPr>
          </a:p>
          <a:p>
            <a:pPr marL="0" marR="0" lvl="0" indent="0" defTabSz="9144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chemeClr val="bg1"/>
                </a:solidFill>
                <a:cs typeface="Segoe UI"/>
              </a:rPr>
              <a:t>aka.ms/MIPC/</a:t>
            </a:r>
            <a:r>
              <a:rPr lang="en-US" sz="1200" b="1" kern="0" dirty="0" err="1">
                <a:solidFill>
                  <a:schemeClr val="bg1"/>
                </a:solidFill>
                <a:cs typeface="Segoe UI"/>
              </a:rPr>
              <a:t>uservoice</a:t>
            </a:r>
          </a:p>
          <a:p>
            <a:pPr>
              <a:lnSpc>
                <a:spcPct val="90000"/>
              </a:lnSpc>
              <a:spcAft>
                <a:spcPts val="600"/>
              </a:spcAft>
              <a:defRPr/>
            </a:pPr>
            <a:endParaRPr lang="en-US" sz="1400" b="1" kern="0" dirty="0">
              <a:solidFill>
                <a:schemeClr val="bg1"/>
              </a:solidFill>
              <a:cs typeface="Segoe UI"/>
            </a:endParaRPr>
          </a:p>
        </p:txBody>
      </p:sp>
      <p:pic>
        <p:nvPicPr>
          <p:cNvPr id="4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C8DF6668-1655-48A3-8402-A218A105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22" y="5985098"/>
            <a:ext cx="1998519" cy="689396"/>
          </a:xfrm>
          <a:prstGeom prst="rect">
            <a:avLst/>
          </a:prstGeom>
        </p:spPr>
      </p:pic>
      <p:pic>
        <p:nvPicPr>
          <p:cNvPr id="12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DA86F22-67E2-4AEF-ADA5-6118C51F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610" y="6166877"/>
            <a:ext cx="2743200" cy="492564"/>
          </a:xfrm>
          <a:prstGeom prst="rect">
            <a:avLst/>
          </a:prstGeom>
        </p:spPr>
      </p:pic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8363F7AE-54C8-4B35-BD85-A9DC2BE48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2207"/>
              </p:ext>
            </p:extLst>
          </p:nvPr>
        </p:nvGraphicFramePr>
        <p:xfrm>
          <a:off x="6913418" y="763647"/>
          <a:ext cx="5858195" cy="5385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9606B77-F472-4DD9-9527-0AF0A17580ED}"/>
              </a:ext>
            </a:extLst>
          </p:cNvPr>
          <p:cNvSpPr txBox="1"/>
          <p:nvPr/>
        </p:nvSpPr>
        <p:spPr>
          <a:xfrm>
            <a:off x="8197626" y="2037067"/>
            <a:ext cx="1580972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Creation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CABEE-EB68-46CF-8769-9834D694289F}"/>
              </a:ext>
            </a:extLst>
          </p:cNvPr>
          <p:cNvSpPr txBox="1"/>
          <p:nvPr/>
        </p:nvSpPr>
        <p:spPr>
          <a:xfrm>
            <a:off x="9918123" y="2037067"/>
            <a:ext cx="14339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Storage</a:t>
            </a:r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D87C366-5764-46FB-A762-46B26613DBF3}"/>
              </a:ext>
            </a:extLst>
          </p:cNvPr>
          <p:cNvSpPr/>
          <p:nvPr/>
        </p:nvSpPr>
        <p:spPr bwMode="auto">
          <a:xfrm>
            <a:off x="3326708" y="2115614"/>
            <a:ext cx="3921184" cy="2996484"/>
          </a:xfrm>
          <a:prstGeom prst="flowChartOnlineStorag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81E8491-D015-494F-970F-C9DF6E06382C}"/>
              </a:ext>
            </a:extLst>
          </p:cNvPr>
          <p:cNvGrpSpPr/>
          <p:nvPr/>
        </p:nvGrpSpPr>
        <p:grpSpPr>
          <a:xfrm rot="2460000">
            <a:off x="4984198" y="2155754"/>
            <a:ext cx="1103331" cy="1131700"/>
            <a:chOff x="7591425" y="3473450"/>
            <a:chExt cx="450850" cy="452438"/>
          </a:xfrm>
        </p:grpSpPr>
        <p:sp>
          <p:nvSpPr>
            <p:cNvPr id="170" name="Freeform 57">
              <a:extLst>
                <a:ext uri="{FF2B5EF4-FFF2-40B4-BE49-F238E27FC236}">
                  <a16:creationId xmlns:a16="http://schemas.microsoft.com/office/drawing/2014/main" id="{98E63F13-6978-4116-811C-1C282E499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1" name="Freeform 58">
              <a:extLst>
                <a:ext uri="{FF2B5EF4-FFF2-40B4-BE49-F238E27FC236}">
                  <a16:creationId xmlns:a16="http://schemas.microsoft.com/office/drawing/2014/main" id="{04500882-7103-40C4-94B1-E59E50BC3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Freeform 59">
              <a:extLst>
                <a:ext uri="{FF2B5EF4-FFF2-40B4-BE49-F238E27FC236}">
                  <a16:creationId xmlns:a16="http://schemas.microsoft.com/office/drawing/2014/main" id="{E5C60B18-F333-4604-8CDD-F9A26CF23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Freeform 60">
              <a:extLst>
                <a:ext uri="{FF2B5EF4-FFF2-40B4-BE49-F238E27FC236}">
                  <a16:creationId xmlns:a16="http://schemas.microsoft.com/office/drawing/2014/main" id="{536B56AE-2497-4D68-B3FC-F50B739FB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61">
              <a:extLst>
                <a:ext uri="{FF2B5EF4-FFF2-40B4-BE49-F238E27FC236}">
                  <a16:creationId xmlns:a16="http://schemas.microsoft.com/office/drawing/2014/main" id="{87BDA5EB-300B-4ECD-9080-842D7583C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Freeform 62">
              <a:extLst>
                <a:ext uri="{FF2B5EF4-FFF2-40B4-BE49-F238E27FC236}">
                  <a16:creationId xmlns:a16="http://schemas.microsoft.com/office/drawing/2014/main" id="{DBFC85F7-9460-4B4B-85A3-92F7672FD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6" name="Freeform 63">
              <a:extLst>
                <a:ext uri="{FF2B5EF4-FFF2-40B4-BE49-F238E27FC236}">
                  <a16:creationId xmlns:a16="http://schemas.microsoft.com/office/drawing/2014/main" id="{619CA96B-EE85-4A1D-9C66-48394664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7" name="Freeform 64">
              <a:extLst>
                <a:ext uri="{FF2B5EF4-FFF2-40B4-BE49-F238E27FC236}">
                  <a16:creationId xmlns:a16="http://schemas.microsoft.com/office/drawing/2014/main" id="{BFE5B23C-C7B6-47EB-AAD4-01F0AEC9D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EEDA53F7-CBEF-445D-8EF7-F84FA4EF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9" name="Freeform 66">
              <a:extLst>
                <a:ext uri="{FF2B5EF4-FFF2-40B4-BE49-F238E27FC236}">
                  <a16:creationId xmlns:a16="http://schemas.microsoft.com/office/drawing/2014/main" id="{B3851A49-1BD9-4D62-B18C-C643EA54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0" name="Freeform 67">
              <a:extLst>
                <a:ext uri="{FF2B5EF4-FFF2-40B4-BE49-F238E27FC236}">
                  <a16:creationId xmlns:a16="http://schemas.microsoft.com/office/drawing/2014/main" id="{45A15F2E-C4C3-4B7F-B711-1888617FBF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1" name="Freeform 68">
              <a:extLst>
                <a:ext uri="{FF2B5EF4-FFF2-40B4-BE49-F238E27FC236}">
                  <a16:creationId xmlns:a16="http://schemas.microsoft.com/office/drawing/2014/main" id="{012220D0-8C3F-49A4-BC22-0A1FF59FC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2" name="Freeform 69">
              <a:extLst>
                <a:ext uri="{FF2B5EF4-FFF2-40B4-BE49-F238E27FC236}">
                  <a16:creationId xmlns:a16="http://schemas.microsoft.com/office/drawing/2014/main" id="{FC9A093E-00C6-4531-B844-A3237944D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3" name="Freeform 70">
              <a:extLst>
                <a:ext uri="{FF2B5EF4-FFF2-40B4-BE49-F238E27FC236}">
                  <a16:creationId xmlns:a16="http://schemas.microsoft.com/office/drawing/2014/main" id="{E914401B-DC6F-4C07-B241-47352BC3E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4" name="Freeform 71">
              <a:extLst>
                <a:ext uri="{FF2B5EF4-FFF2-40B4-BE49-F238E27FC236}">
                  <a16:creationId xmlns:a16="http://schemas.microsoft.com/office/drawing/2014/main" id="{9F497D89-C65C-41D9-BBC4-F4CD32933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5" name="Freeform 72">
              <a:extLst>
                <a:ext uri="{FF2B5EF4-FFF2-40B4-BE49-F238E27FC236}">
                  <a16:creationId xmlns:a16="http://schemas.microsoft.com/office/drawing/2014/main" id="{4CF7B608-E4C2-447E-9173-D62E7CAA49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6" name="Freeform 73">
              <a:extLst>
                <a:ext uri="{FF2B5EF4-FFF2-40B4-BE49-F238E27FC236}">
                  <a16:creationId xmlns:a16="http://schemas.microsoft.com/office/drawing/2014/main" id="{3A829FEB-9384-472D-A26D-E9FB8775CCEC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235A6C5-B58E-45D6-A549-CCE830E8A451}"/>
              </a:ext>
            </a:extLst>
          </p:cNvPr>
          <p:cNvGrpSpPr/>
          <p:nvPr/>
        </p:nvGrpSpPr>
        <p:grpSpPr>
          <a:xfrm rot="2460000">
            <a:off x="5040988" y="3117839"/>
            <a:ext cx="1103331" cy="1131700"/>
            <a:chOff x="7591425" y="3473450"/>
            <a:chExt cx="450850" cy="452438"/>
          </a:xfrm>
        </p:grpSpPr>
        <p:sp>
          <p:nvSpPr>
            <p:cNvPr id="101" name="Freeform 57">
              <a:extLst>
                <a:ext uri="{FF2B5EF4-FFF2-40B4-BE49-F238E27FC236}">
                  <a16:creationId xmlns:a16="http://schemas.microsoft.com/office/drawing/2014/main" id="{4297CF4C-935E-4C99-86BA-2EC343E42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Freeform 58">
              <a:extLst>
                <a:ext uri="{FF2B5EF4-FFF2-40B4-BE49-F238E27FC236}">
                  <a16:creationId xmlns:a16="http://schemas.microsoft.com/office/drawing/2014/main" id="{23909C66-E73B-4652-AFC3-B1BBD525E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Freeform 59">
              <a:extLst>
                <a:ext uri="{FF2B5EF4-FFF2-40B4-BE49-F238E27FC236}">
                  <a16:creationId xmlns:a16="http://schemas.microsoft.com/office/drawing/2014/main" id="{ED59F50C-E657-4445-B99F-62F608536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 60">
              <a:extLst>
                <a:ext uri="{FF2B5EF4-FFF2-40B4-BE49-F238E27FC236}">
                  <a16:creationId xmlns:a16="http://schemas.microsoft.com/office/drawing/2014/main" id="{CC5EEA0C-E5D4-49D5-94D2-371A2F4CD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 61">
              <a:extLst>
                <a:ext uri="{FF2B5EF4-FFF2-40B4-BE49-F238E27FC236}">
                  <a16:creationId xmlns:a16="http://schemas.microsoft.com/office/drawing/2014/main" id="{5A5FC875-38FA-4166-80D8-6010C3EEB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 62">
              <a:extLst>
                <a:ext uri="{FF2B5EF4-FFF2-40B4-BE49-F238E27FC236}">
                  <a16:creationId xmlns:a16="http://schemas.microsoft.com/office/drawing/2014/main" id="{7A931622-44B3-4438-AFAA-BD8FFF22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 63">
              <a:extLst>
                <a:ext uri="{FF2B5EF4-FFF2-40B4-BE49-F238E27FC236}">
                  <a16:creationId xmlns:a16="http://schemas.microsoft.com/office/drawing/2014/main" id="{D8712026-0E79-4D33-9393-CC7371BC6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 64">
              <a:extLst>
                <a:ext uri="{FF2B5EF4-FFF2-40B4-BE49-F238E27FC236}">
                  <a16:creationId xmlns:a16="http://schemas.microsoft.com/office/drawing/2014/main" id="{09C56DF8-50AF-496C-A272-52EE31008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B7EF3BE0-B9A9-42AC-98EC-04A468EDB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963BE870-88C8-4C2E-8622-527E5556B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82A5884D-3C8B-48EF-B950-7F6BF0A36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Freeform 68">
              <a:extLst>
                <a:ext uri="{FF2B5EF4-FFF2-40B4-BE49-F238E27FC236}">
                  <a16:creationId xmlns:a16="http://schemas.microsoft.com/office/drawing/2014/main" id="{AB8C75AA-EA30-45BF-96F6-3CF88BC47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Freeform 69">
              <a:extLst>
                <a:ext uri="{FF2B5EF4-FFF2-40B4-BE49-F238E27FC236}">
                  <a16:creationId xmlns:a16="http://schemas.microsoft.com/office/drawing/2014/main" id="{5A762B1D-FC6C-4BC6-90CA-7D6356975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Freeform 70">
              <a:extLst>
                <a:ext uri="{FF2B5EF4-FFF2-40B4-BE49-F238E27FC236}">
                  <a16:creationId xmlns:a16="http://schemas.microsoft.com/office/drawing/2014/main" id="{ED619177-4CBF-4991-A4B5-BCBF892C8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Freeform 71">
              <a:extLst>
                <a:ext uri="{FF2B5EF4-FFF2-40B4-BE49-F238E27FC236}">
                  <a16:creationId xmlns:a16="http://schemas.microsoft.com/office/drawing/2014/main" id="{24C43812-C076-4A65-B00A-B8B493B25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Freeform 72">
              <a:extLst>
                <a:ext uri="{FF2B5EF4-FFF2-40B4-BE49-F238E27FC236}">
                  <a16:creationId xmlns:a16="http://schemas.microsoft.com/office/drawing/2014/main" id="{DA91EB26-5BEC-43AB-B847-D1FA2A85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Freeform 73">
              <a:extLst>
                <a:ext uri="{FF2B5EF4-FFF2-40B4-BE49-F238E27FC236}">
                  <a16:creationId xmlns:a16="http://schemas.microsoft.com/office/drawing/2014/main" id="{33D245B0-CC98-4B76-B17D-1C86C609104F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C14A8CA-ABDA-4292-BF57-2F90B2B9C093}"/>
              </a:ext>
            </a:extLst>
          </p:cNvPr>
          <p:cNvGrpSpPr/>
          <p:nvPr/>
        </p:nvGrpSpPr>
        <p:grpSpPr>
          <a:xfrm rot="2460000">
            <a:off x="5092147" y="3982569"/>
            <a:ext cx="1103331" cy="1131700"/>
            <a:chOff x="7591425" y="3473450"/>
            <a:chExt cx="450850" cy="452438"/>
          </a:xfrm>
        </p:grpSpPr>
        <p:sp>
          <p:nvSpPr>
            <p:cNvPr id="140" name="Freeform 57">
              <a:extLst>
                <a:ext uri="{FF2B5EF4-FFF2-40B4-BE49-F238E27FC236}">
                  <a16:creationId xmlns:a16="http://schemas.microsoft.com/office/drawing/2014/main" id="{7B35CC87-AD05-4A73-974B-8ACACBD0D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Freeform 58">
              <a:extLst>
                <a:ext uri="{FF2B5EF4-FFF2-40B4-BE49-F238E27FC236}">
                  <a16:creationId xmlns:a16="http://schemas.microsoft.com/office/drawing/2014/main" id="{70A418E8-EB18-4D5E-B172-73A3B6D27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Freeform 59">
              <a:extLst>
                <a:ext uri="{FF2B5EF4-FFF2-40B4-BE49-F238E27FC236}">
                  <a16:creationId xmlns:a16="http://schemas.microsoft.com/office/drawing/2014/main" id="{F13992E5-4129-4823-AEFA-49EADDD02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 60">
              <a:extLst>
                <a:ext uri="{FF2B5EF4-FFF2-40B4-BE49-F238E27FC236}">
                  <a16:creationId xmlns:a16="http://schemas.microsoft.com/office/drawing/2014/main" id="{947350F5-EE53-41CB-842B-3F67F73D1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Freeform 61">
              <a:extLst>
                <a:ext uri="{FF2B5EF4-FFF2-40B4-BE49-F238E27FC236}">
                  <a16:creationId xmlns:a16="http://schemas.microsoft.com/office/drawing/2014/main" id="{A1D586E0-C25A-4E02-9197-722E6B107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Freeform 62">
              <a:extLst>
                <a:ext uri="{FF2B5EF4-FFF2-40B4-BE49-F238E27FC236}">
                  <a16:creationId xmlns:a16="http://schemas.microsoft.com/office/drawing/2014/main" id="{9DFE4FF9-48E0-43D3-8873-04D4F5718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Freeform 63">
              <a:extLst>
                <a:ext uri="{FF2B5EF4-FFF2-40B4-BE49-F238E27FC236}">
                  <a16:creationId xmlns:a16="http://schemas.microsoft.com/office/drawing/2014/main" id="{99109339-E831-4370-890B-005172B8C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Freeform 64">
              <a:extLst>
                <a:ext uri="{FF2B5EF4-FFF2-40B4-BE49-F238E27FC236}">
                  <a16:creationId xmlns:a16="http://schemas.microsoft.com/office/drawing/2014/main" id="{44575065-E989-4AF8-A507-B69AA032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65">
              <a:extLst>
                <a:ext uri="{FF2B5EF4-FFF2-40B4-BE49-F238E27FC236}">
                  <a16:creationId xmlns:a16="http://schemas.microsoft.com/office/drawing/2014/main" id="{DF715778-71C9-4A98-9515-A57DDC939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Freeform 66">
              <a:extLst>
                <a:ext uri="{FF2B5EF4-FFF2-40B4-BE49-F238E27FC236}">
                  <a16:creationId xmlns:a16="http://schemas.microsoft.com/office/drawing/2014/main" id="{60E8DB6E-29A4-48A7-9098-E6573714F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 67">
              <a:extLst>
                <a:ext uri="{FF2B5EF4-FFF2-40B4-BE49-F238E27FC236}">
                  <a16:creationId xmlns:a16="http://schemas.microsoft.com/office/drawing/2014/main" id="{CFE69387-1DB2-43FC-9F8F-F334ADA9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Freeform 68">
              <a:extLst>
                <a:ext uri="{FF2B5EF4-FFF2-40B4-BE49-F238E27FC236}">
                  <a16:creationId xmlns:a16="http://schemas.microsoft.com/office/drawing/2014/main" id="{7C8C037A-CB36-4C72-93A7-D95091BF6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Freeform 69">
              <a:extLst>
                <a:ext uri="{FF2B5EF4-FFF2-40B4-BE49-F238E27FC236}">
                  <a16:creationId xmlns:a16="http://schemas.microsoft.com/office/drawing/2014/main" id="{73433951-DF31-4119-8C05-C29960610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70">
              <a:extLst>
                <a:ext uri="{FF2B5EF4-FFF2-40B4-BE49-F238E27FC236}">
                  <a16:creationId xmlns:a16="http://schemas.microsoft.com/office/drawing/2014/main" id="{A17B7907-4BA4-4F76-B566-A89FE0EB3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Freeform 71">
              <a:extLst>
                <a:ext uri="{FF2B5EF4-FFF2-40B4-BE49-F238E27FC236}">
                  <a16:creationId xmlns:a16="http://schemas.microsoft.com/office/drawing/2014/main" id="{43D30BBE-4E0A-47BB-A5F9-8B8489A50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Freeform 72">
              <a:extLst>
                <a:ext uri="{FF2B5EF4-FFF2-40B4-BE49-F238E27FC236}">
                  <a16:creationId xmlns:a16="http://schemas.microsoft.com/office/drawing/2014/main" id="{23A6EEF0-6FB7-4934-A398-F08000052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Freeform 73">
              <a:extLst>
                <a:ext uri="{FF2B5EF4-FFF2-40B4-BE49-F238E27FC236}">
                  <a16:creationId xmlns:a16="http://schemas.microsoft.com/office/drawing/2014/main" id="{4FB4B3ED-F018-4DF1-BC0F-2C9470DD4184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5" name="Group 324"/>
          <p:cNvGrpSpPr/>
          <p:nvPr/>
        </p:nvGrpSpPr>
        <p:grpSpPr>
          <a:xfrm rot="2460000">
            <a:off x="3697693" y="2098784"/>
            <a:ext cx="1103331" cy="1131700"/>
            <a:chOff x="7591425" y="3473450"/>
            <a:chExt cx="450850" cy="452438"/>
          </a:xfrm>
        </p:grpSpPr>
        <p:sp>
          <p:nvSpPr>
            <p:cNvPr id="327" name="Freeform 57"/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8" name="Freeform 58"/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9" name="Freeform 59"/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0" name="Freeform 60"/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1" name="Freeform 61"/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Freeform 62"/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3" name="Freeform 63"/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" name="Freeform 64"/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5" name="Freeform 65"/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Freeform 66"/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7" name="Freeform 67"/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8" name="Freeform 68"/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Freeform 69"/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Freeform 70"/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1" name="Freeform 71"/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2" name="Freeform 72"/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3" name="Freeform 73"/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C629B81-5FF6-440E-A44A-4B80FAD47353}"/>
              </a:ext>
            </a:extLst>
          </p:cNvPr>
          <p:cNvGrpSpPr/>
          <p:nvPr/>
        </p:nvGrpSpPr>
        <p:grpSpPr>
          <a:xfrm rot="2460000">
            <a:off x="3573969" y="3514470"/>
            <a:ext cx="1103331" cy="1131700"/>
            <a:chOff x="7591425" y="3473450"/>
            <a:chExt cx="450850" cy="452438"/>
          </a:xfrm>
        </p:grpSpPr>
        <p:sp>
          <p:nvSpPr>
            <p:cNvPr id="188" name="Freeform 57">
              <a:extLst>
                <a:ext uri="{FF2B5EF4-FFF2-40B4-BE49-F238E27FC236}">
                  <a16:creationId xmlns:a16="http://schemas.microsoft.com/office/drawing/2014/main" id="{0E5675D6-1089-4579-AEDE-39DD1E458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1425" y="3482975"/>
              <a:ext cx="449262" cy="433388"/>
            </a:xfrm>
            <a:custGeom>
              <a:avLst/>
              <a:gdLst>
                <a:gd name="T0" fmla="*/ 157 w 298"/>
                <a:gd name="T1" fmla="*/ 9 h 289"/>
                <a:gd name="T2" fmla="*/ 77 w 298"/>
                <a:gd name="T3" fmla="*/ 84 h 289"/>
                <a:gd name="T4" fmla="*/ 70 w 298"/>
                <a:gd name="T5" fmla="*/ 76 h 289"/>
                <a:gd name="T6" fmla="*/ 54 w 298"/>
                <a:gd name="T7" fmla="*/ 76 h 289"/>
                <a:gd name="T8" fmla="*/ 4 w 298"/>
                <a:gd name="T9" fmla="*/ 123 h 289"/>
                <a:gd name="T10" fmla="*/ 4 w 298"/>
                <a:gd name="T11" fmla="*/ 139 h 289"/>
                <a:gd name="T12" fmla="*/ 12 w 298"/>
                <a:gd name="T13" fmla="*/ 147 h 289"/>
                <a:gd name="T14" fmla="*/ 16 w 298"/>
                <a:gd name="T15" fmla="*/ 174 h 289"/>
                <a:gd name="T16" fmla="*/ 117 w 298"/>
                <a:gd name="T17" fmla="*/ 280 h 289"/>
                <a:gd name="T18" fmla="*/ 148 w 298"/>
                <a:gd name="T19" fmla="*/ 281 h 289"/>
                <a:gd name="T20" fmla="*/ 288 w 298"/>
                <a:gd name="T21" fmla="*/ 148 h 289"/>
                <a:gd name="T22" fmla="*/ 289 w 298"/>
                <a:gd name="T23" fmla="*/ 116 h 289"/>
                <a:gd name="T24" fmla="*/ 188 w 298"/>
                <a:gd name="T25" fmla="*/ 10 h 289"/>
                <a:gd name="T26" fmla="*/ 157 w 298"/>
                <a:gd name="T27" fmla="*/ 9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8" h="289">
                  <a:moveTo>
                    <a:pt x="157" y="9"/>
                  </a:moveTo>
                  <a:cubicBezTo>
                    <a:pt x="77" y="84"/>
                    <a:pt x="77" y="84"/>
                    <a:pt x="77" y="84"/>
                  </a:cubicBezTo>
                  <a:cubicBezTo>
                    <a:pt x="70" y="76"/>
                    <a:pt x="70" y="76"/>
                    <a:pt x="70" y="76"/>
                  </a:cubicBezTo>
                  <a:cubicBezTo>
                    <a:pt x="65" y="72"/>
                    <a:pt x="58" y="71"/>
                    <a:pt x="54" y="76"/>
                  </a:cubicBezTo>
                  <a:cubicBezTo>
                    <a:pt x="4" y="123"/>
                    <a:pt x="4" y="123"/>
                    <a:pt x="4" y="123"/>
                  </a:cubicBezTo>
                  <a:cubicBezTo>
                    <a:pt x="0" y="127"/>
                    <a:pt x="0" y="134"/>
                    <a:pt x="4" y="139"/>
                  </a:cubicBezTo>
                  <a:cubicBezTo>
                    <a:pt x="12" y="147"/>
                    <a:pt x="12" y="147"/>
                    <a:pt x="12" y="147"/>
                  </a:cubicBezTo>
                  <a:cubicBezTo>
                    <a:pt x="8" y="156"/>
                    <a:pt x="9" y="166"/>
                    <a:pt x="16" y="174"/>
                  </a:cubicBezTo>
                  <a:cubicBezTo>
                    <a:pt x="117" y="280"/>
                    <a:pt x="117" y="280"/>
                    <a:pt x="117" y="280"/>
                  </a:cubicBezTo>
                  <a:cubicBezTo>
                    <a:pt x="125" y="289"/>
                    <a:pt x="139" y="289"/>
                    <a:pt x="148" y="281"/>
                  </a:cubicBezTo>
                  <a:cubicBezTo>
                    <a:pt x="288" y="148"/>
                    <a:pt x="288" y="148"/>
                    <a:pt x="288" y="148"/>
                  </a:cubicBezTo>
                  <a:cubicBezTo>
                    <a:pt x="297" y="139"/>
                    <a:pt x="298" y="125"/>
                    <a:pt x="289" y="116"/>
                  </a:cubicBezTo>
                  <a:cubicBezTo>
                    <a:pt x="188" y="10"/>
                    <a:pt x="188" y="10"/>
                    <a:pt x="188" y="10"/>
                  </a:cubicBezTo>
                  <a:cubicBezTo>
                    <a:pt x="180" y="1"/>
                    <a:pt x="166" y="0"/>
                    <a:pt x="157" y="9"/>
                  </a:cubicBezTo>
                  <a:close/>
                </a:path>
              </a:pathLst>
            </a:custGeom>
            <a:solidFill>
              <a:srgbClr val="F084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9" name="Freeform 58">
              <a:extLst>
                <a:ext uri="{FF2B5EF4-FFF2-40B4-BE49-F238E27FC236}">
                  <a16:creationId xmlns:a16="http://schemas.microsoft.com/office/drawing/2014/main" id="{0BD5DAD1-A0F9-4DD9-A38A-34A017ECD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2538" y="3543300"/>
              <a:ext cx="379412" cy="382588"/>
            </a:xfrm>
            <a:custGeom>
              <a:avLst/>
              <a:gdLst>
                <a:gd name="T0" fmla="*/ 133 w 239"/>
                <a:gd name="T1" fmla="*/ 0 h 241"/>
                <a:gd name="T2" fmla="*/ 239 w 239"/>
                <a:gd name="T3" fmla="*/ 100 h 241"/>
                <a:gd name="T4" fmla="*/ 107 w 239"/>
                <a:gd name="T5" fmla="*/ 241 h 241"/>
                <a:gd name="T6" fmla="*/ 0 w 239"/>
                <a:gd name="T7" fmla="*/ 139 h 241"/>
                <a:gd name="T8" fmla="*/ 133 w 239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9" h="241">
                  <a:moveTo>
                    <a:pt x="133" y="0"/>
                  </a:moveTo>
                  <a:lnTo>
                    <a:pt x="239" y="100"/>
                  </a:lnTo>
                  <a:lnTo>
                    <a:pt x="107" y="241"/>
                  </a:lnTo>
                  <a:lnTo>
                    <a:pt x="0" y="139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Freeform 59">
              <a:extLst>
                <a:ext uri="{FF2B5EF4-FFF2-40B4-BE49-F238E27FC236}">
                  <a16:creationId xmlns:a16="http://schemas.microsoft.com/office/drawing/2014/main" id="{3F6ECA4B-099C-4C6E-89E2-6C7EB9635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4938" y="378936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1" name="Freeform 60">
              <a:extLst>
                <a:ext uri="{FF2B5EF4-FFF2-40B4-BE49-F238E27FC236}">
                  <a16:creationId xmlns:a16="http://schemas.microsoft.com/office/drawing/2014/main" id="{4A62F230-F012-4BA9-B156-E055A578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3988" y="377031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Freeform 61">
              <a:extLst>
                <a:ext uri="{FF2B5EF4-FFF2-40B4-BE49-F238E27FC236}">
                  <a16:creationId xmlns:a16="http://schemas.microsoft.com/office/drawing/2014/main" id="{A55FB88F-C702-4A0F-ABFF-404FE1068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863" y="375285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3 h 37"/>
                <a:gd name="T6" fmla="*/ 1 w 39"/>
                <a:gd name="T7" fmla="*/ 1 h 37"/>
                <a:gd name="T8" fmla="*/ 3 w 39"/>
                <a:gd name="T9" fmla="*/ 1 h 37"/>
                <a:gd name="T10" fmla="*/ 39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3" name="Freeform 62">
              <a:extLst>
                <a:ext uri="{FF2B5EF4-FFF2-40B4-BE49-F238E27FC236}">
                  <a16:creationId xmlns:a16="http://schemas.microsoft.com/office/drawing/2014/main" id="{C007DE9E-DEF0-4531-B85B-57D5DCEEB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7325" y="373538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4" name="Freeform 63">
              <a:extLst>
                <a:ext uri="{FF2B5EF4-FFF2-40B4-BE49-F238E27FC236}">
                  <a16:creationId xmlns:a16="http://schemas.microsoft.com/office/drawing/2014/main" id="{96EA2F06-7532-4A93-A499-ACD8EDE71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125" y="3681413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7 w 40"/>
                <a:gd name="T3" fmla="*/ 37 h 37"/>
                <a:gd name="T4" fmla="*/ 1 w 40"/>
                <a:gd name="T5" fmla="*/ 3 h 37"/>
                <a:gd name="T6" fmla="*/ 1 w 40"/>
                <a:gd name="T7" fmla="*/ 1 h 37"/>
                <a:gd name="T8" fmla="*/ 4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7" y="37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1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5" name="Freeform 64">
              <a:extLst>
                <a:ext uri="{FF2B5EF4-FFF2-40B4-BE49-F238E27FC236}">
                  <a16:creationId xmlns:a16="http://schemas.microsoft.com/office/drawing/2014/main" id="{46BD50DF-2069-40CC-A4F4-B9D723162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5588" y="3662363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0 w 39"/>
                <a:gd name="T5" fmla="*/ 3 h 37"/>
                <a:gd name="T6" fmla="*/ 0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8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1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6" name="Freeform 65">
              <a:extLst>
                <a:ext uri="{FF2B5EF4-FFF2-40B4-BE49-F238E27FC236}">
                  <a16:creationId xmlns:a16="http://schemas.microsoft.com/office/drawing/2014/main" id="{8B9CD01C-62C5-481A-9541-E67F4F0F2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9688" y="3733800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7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4 w 40"/>
                <a:gd name="T9" fmla="*/ 1 h 38"/>
                <a:gd name="T10" fmla="*/ 39 w 40"/>
                <a:gd name="T11" fmla="*/ 35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7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8" name="Freeform 66">
              <a:extLst>
                <a:ext uri="{FF2B5EF4-FFF2-40B4-BE49-F238E27FC236}">
                  <a16:creationId xmlns:a16="http://schemas.microsoft.com/office/drawing/2014/main" id="{DD889609-01A8-48A4-9197-3E7D85906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13" y="3751263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1 w 39"/>
                <a:gd name="T7" fmla="*/ 1 h 38"/>
                <a:gd name="T8" fmla="*/ 3 w 39"/>
                <a:gd name="T9" fmla="*/ 1 h 38"/>
                <a:gd name="T10" fmla="*/ 39 w 39"/>
                <a:gd name="T11" fmla="*/ 35 h 38"/>
                <a:gd name="T12" fmla="*/ 39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3" y="0"/>
                    <a:pt x="3" y="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9" name="Freeform 67">
              <a:extLst>
                <a:ext uri="{FF2B5EF4-FFF2-40B4-BE49-F238E27FC236}">
                  <a16:creationId xmlns:a16="http://schemas.microsoft.com/office/drawing/2014/main" id="{02702385-7666-4C17-97BF-F5A76F6FA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9538" y="3660775"/>
              <a:ext cx="58737" cy="57150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1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7" y="38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8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0" name="Freeform 68">
              <a:extLst>
                <a:ext uri="{FF2B5EF4-FFF2-40B4-BE49-F238E27FC236}">
                  <a16:creationId xmlns:a16="http://schemas.microsoft.com/office/drawing/2014/main" id="{E35264FA-5521-4A56-B3D2-6808DC390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0" y="3643313"/>
              <a:ext cx="60325" cy="57150"/>
            </a:xfrm>
            <a:custGeom>
              <a:avLst/>
              <a:gdLst>
                <a:gd name="T0" fmla="*/ 38 w 40"/>
                <a:gd name="T1" fmla="*/ 38 h 38"/>
                <a:gd name="T2" fmla="*/ 36 w 40"/>
                <a:gd name="T3" fmla="*/ 37 h 38"/>
                <a:gd name="T4" fmla="*/ 1 w 40"/>
                <a:gd name="T5" fmla="*/ 4 h 38"/>
                <a:gd name="T6" fmla="*/ 1 w 40"/>
                <a:gd name="T7" fmla="*/ 1 h 38"/>
                <a:gd name="T8" fmla="*/ 3 w 40"/>
                <a:gd name="T9" fmla="*/ 1 h 38"/>
                <a:gd name="T10" fmla="*/ 39 w 40"/>
                <a:gd name="T11" fmla="*/ 34 h 38"/>
                <a:gd name="T12" fmla="*/ 39 w 40"/>
                <a:gd name="T13" fmla="*/ 37 h 38"/>
                <a:gd name="T14" fmla="*/ 38 w 40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8">
                  <a:moveTo>
                    <a:pt x="38" y="38"/>
                  </a:moveTo>
                  <a:cubicBezTo>
                    <a:pt x="37" y="38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8"/>
                    <a:pt x="38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1" name="Freeform 69">
              <a:extLst>
                <a:ext uri="{FF2B5EF4-FFF2-40B4-BE49-F238E27FC236}">
                  <a16:creationId xmlns:a16="http://schemas.microsoft.com/office/drawing/2014/main" id="{B703748C-ED82-48FD-BC3D-953389007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4463" y="3625850"/>
              <a:ext cx="58737" cy="55563"/>
            </a:xfrm>
            <a:custGeom>
              <a:avLst/>
              <a:gdLst>
                <a:gd name="T0" fmla="*/ 37 w 39"/>
                <a:gd name="T1" fmla="*/ 38 h 38"/>
                <a:gd name="T2" fmla="*/ 36 w 39"/>
                <a:gd name="T3" fmla="*/ 37 h 38"/>
                <a:gd name="T4" fmla="*/ 0 w 39"/>
                <a:gd name="T5" fmla="*/ 4 h 38"/>
                <a:gd name="T6" fmla="*/ 0 w 39"/>
                <a:gd name="T7" fmla="*/ 1 h 38"/>
                <a:gd name="T8" fmla="*/ 3 w 39"/>
                <a:gd name="T9" fmla="*/ 1 h 38"/>
                <a:gd name="T10" fmla="*/ 38 w 39"/>
                <a:gd name="T11" fmla="*/ 34 h 38"/>
                <a:gd name="T12" fmla="*/ 38 w 39"/>
                <a:gd name="T13" fmla="*/ 37 h 38"/>
                <a:gd name="T14" fmla="*/ 3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7" y="38"/>
                  </a:moveTo>
                  <a:cubicBezTo>
                    <a:pt x="36" y="38"/>
                    <a:pt x="36" y="37"/>
                    <a:pt x="36" y="3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8" y="37"/>
                  </a:cubicBezTo>
                  <a:cubicBezTo>
                    <a:pt x="38" y="37"/>
                    <a:pt x="37" y="38"/>
                    <a:pt x="37" y="38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2" name="Freeform 70">
              <a:extLst>
                <a:ext uri="{FF2B5EF4-FFF2-40B4-BE49-F238E27FC236}">
                  <a16:creationId xmlns:a16="http://schemas.microsoft.com/office/drawing/2014/main" id="{A7FAFF96-653C-4828-8FAE-188449AEC0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0338" y="3606800"/>
              <a:ext cx="58737" cy="55563"/>
            </a:xfrm>
            <a:custGeom>
              <a:avLst/>
              <a:gdLst>
                <a:gd name="T0" fmla="*/ 37 w 39"/>
                <a:gd name="T1" fmla="*/ 37 h 37"/>
                <a:gd name="T2" fmla="*/ 36 w 39"/>
                <a:gd name="T3" fmla="*/ 37 h 37"/>
                <a:gd name="T4" fmla="*/ 1 w 39"/>
                <a:gd name="T5" fmla="*/ 4 h 37"/>
                <a:gd name="T6" fmla="*/ 1 w 39"/>
                <a:gd name="T7" fmla="*/ 1 h 37"/>
                <a:gd name="T8" fmla="*/ 3 w 39"/>
                <a:gd name="T9" fmla="*/ 1 h 37"/>
                <a:gd name="T10" fmla="*/ 38 w 39"/>
                <a:gd name="T11" fmla="*/ 34 h 37"/>
                <a:gd name="T12" fmla="*/ 39 w 39"/>
                <a:gd name="T13" fmla="*/ 37 h 37"/>
                <a:gd name="T14" fmla="*/ 37 w 39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7">
                  <a:moveTo>
                    <a:pt x="37" y="37"/>
                  </a:moveTo>
                  <a:cubicBezTo>
                    <a:pt x="37" y="37"/>
                    <a:pt x="36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ubicBezTo>
                    <a:pt x="38" y="34"/>
                    <a:pt x="38" y="34"/>
                    <a:pt x="38" y="34"/>
                  </a:cubicBezTo>
                  <a:cubicBezTo>
                    <a:pt x="39" y="35"/>
                    <a:pt x="39" y="36"/>
                    <a:pt x="39" y="37"/>
                  </a:cubicBezTo>
                  <a:cubicBezTo>
                    <a:pt x="38" y="37"/>
                    <a:pt x="38" y="37"/>
                    <a:pt x="37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3" name="Freeform 71">
              <a:extLst>
                <a:ext uri="{FF2B5EF4-FFF2-40B4-BE49-F238E27FC236}">
                  <a16:creationId xmlns:a16="http://schemas.microsoft.com/office/drawing/2014/main" id="{2473B5DC-0945-4152-8FD6-A63A2D4D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7800" y="3589338"/>
              <a:ext cx="60325" cy="55563"/>
            </a:xfrm>
            <a:custGeom>
              <a:avLst/>
              <a:gdLst>
                <a:gd name="T0" fmla="*/ 38 w 40"/>
                <a:gd name="T1" fmla="*/ 37 h 37"/>
                <a:gd name="T2" fmla="*/ 36 w 40"/>
                <a:gd name="T3" fmla="*/ 37 h 37"/>
                <a:gd name="T4" fmla="*/ 1 w 40"/>
                <a:gd name="T5" fmla="*/ 4 h 37"/>
                <a:gd name="T6" fmla="*/ 1 w 40"/>
                <a:gd name="T7" fmla="*/ 1 h 37"/>
                <a:gd name="T8" fmla="*/ 3 w 40"/>
                <a:gd name="T9" fmla="*/ 1 h 37"/>
                <a:gd name="T10" fmla="*/ 39 w 40"/>
                <a:gd name="T11" fmla="*/ 34 h 37"/>
                <a:gd name="T12" fmla="*/ 39 w 40"/>
                <a:gd name="T13" fmla="*/ 37 h 37"/>
                <a:gd name="T14" fmla="*/ 38 w 40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37">
                  <a:moveTo>
                    <a:pt x="38" y="37"/>
                  </a:moveTo>
                  <a:cubicBezTo>
                    <a:pt x="37" y="37"/>
                    <a:pt x="37" y="37"/>
                    <a:pt x="36" y="37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40" y="35"/>
                    <a:pt x="40" y="36"/>
                    <a:pt x="39" y="37"/>
                  </a:cubicBezTo>
                  <a:cubicBezTo>
                    <a:pt x="39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rgbClr val="0058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4" name="Freeform 72">
              <a:extLst>
                <a:ext uri="{FF2B5EF4-FFF2-40B4-BE49-F238E27FC236}">
                  <a16:creationId xmlns:a16="http://schemas.microsoft.com/office/drawing/2014/main" id="{33E50165-74CF-4F8F-9D5D-5D7AB9B62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8438" y="3692525"/>
              <a:ext cx="88900" cy="88900"/>
            </a:xfrm>
            <a:custGeom>
              <a:avLst/>
              <a:gdLst>
                <a:gd name="T0" fmla="*/ 21 w 56"/>
                <a:gd name="T1" fmla="*/ 0 h 56"/>
                <a:gd name="T2" fmla="*/ 56 w 56"/>
                <a:gd name="T3" fmla="*/ 33 h 56"/>
                <a:gd name="T4" fmla="*/ 34 w 56"/>
                <a:gd name="T5" fmla="*/ 56 h 56"/>
                <a:gd name="T6" fmla="*/ 0 w 56"/>
                <a:gd name="T7" fmla="*/ 23 h 56"/>
                <a:gd name="T8" fmla="*/ 21 w 56"/>
                <a:gd name="T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21" y="0"/>
                  </a:moveTo>
                  <a:lnTo>
                    <a:pt x="56" y="33"/>
                  </a:lnTo>
                  <a:lnTo>
                    <a:pt x="34" y="56"/>
                  </a:lnTo>
                  <a:lnTo>
                    <a:pt x="0" y="2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C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6" name="Freeform 73">
              <a:extLst>
                <a:ext uri="{FF2B5EF4-FFF2-40B4-BE49-F238E27FC236}">
                  <a16:creationId xmlns:a16="http://schemas.microsoft.com/office/drawing/2014/main" id="{81ED26A6-73B2-4A51-AA24-A564FD8AADEE}"/>
                </a:ext>
              </a:extLst>
            </p:cNvPr>
            <p:cNvSpPr>
              <a:spLocks/>
            </p:cNvSpPr>
            <p:nvPr/>
          </p:nvSpPr>
          <p:spPr bwMode="auto">
            <a:xfrm rot="21456567">
              <a:off x="7664450" y="3473450"/>
              <a:ext cx="377825" cy="444500"/>
            </a:xfrm>
            <a:custGeom>
              <a:avLst/>
              <a:gdLst>
                <a:gd name="T0" fmla="*/ 243 w 250"/>
                <a:gd name="T1" fmla="*/ 120 h 296"/>
                <a:gd name="T2" fmla="*/ 238 w 250"/>
                <a:gd name="T3" fmla="*/ 154 h 296"/>
                <a:gd name="T4" fmla="*/ 99 w 250"/>
                <a:gd name="T5" fmla="*/ 287 h 296"/>
                <a:gd name="T6" fmla="*/ 71 w 250"/>
                <a:gd name="T7" fmla="*/ 284 h 296"/>
                <a:gd name="T8" fmla="*/ 7 w 250"/>
                <a:gd name="T9" fmla="*/ 177 h 296"/>
                <a:gd name="T10" fmla="*/ 11 w 250"/>
                <a:gd name="T11" fmla="*/ 142 h 296"/>
                <a:gd name="T12" fmla="*/ 151 w 250"/>
                <a:gd name="T13" fmla="*/ 9 h 296"/>
                <a:gd name="T14" fmla="*/ 179 w 250"/>
                <a:gd name="T15" fmla="*/ 13 h 296"/>
                <a:gd name="T16" fmla="*/ 243 w 250"/>
                <a:gd name="T17" fmla="*/ 12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0" h="296">
                  <a:moveTo>
                    <a:pt x="243" y="120"/>
                  </a:moveTo>
                  <a:cubicBezTo>
                    <a:pt x="250" y="130"/>
                    <a:pt x="247" y="146"/>
                    <a:pt x="238" y="154"/>
                  </a:cubicBezTo>
                  <a:cubicBezTo>
                    <a:pt x="99" y="287"/>
                    <a:pt x="99" y="287"/>
                    <a:pt x="99" y="287"/>
                  </a:cubicBezTo>
                  <a:cubicBezTo>
                    <a:pt x="90" y="296"/>
                    <a:pt x="77" y="294"/>
                    <a:pt x="71" y="284"/>
                  </a:cubicBezTo>
                  <a:cubicBezTo>
                    <a:pt x="7" y="177"/>
                    <a:pt x="7" y="177"/>
                    <a:pt x="7" y="177"/>
                  </a:cubicBezTo>
                  <a:cubicBezTo>
                    <a:pt x="0" y="166"/>
                    <a:pt x="2" y="150"/>
                    <a:pt x="11" y="142"/>
                  </a:cubicBezTo>
                  <a:cubicBezTo>
                    <a:pt x="151" y="9"/>
                    <a:pt x="151" y="9"/>
                    <a:pt x="151" y="9"/>
                  </a:cubicBezTo>
                  <a:cubicBezTo>
                    <a:pt x="160" y="0"/>
                    <a:pt x="173" y="2"/>
                    <a:pt x="179" y="13"/>
                  </a:cubicBezTo>
                  <a:lnTo>
                    <a:pt x="243" y="120"/>
                  </a:lnTo>
                  <a:close/>
                </a:path>
              </a:pathLst>
            </a:custGeom>
            <a:solidFill>
              <a:srgbClr val="FF8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87588FB-5EE0-43D0-8637-688B82DD1BFF}"/>
              </a:ext>
            </a:extLst>
          </p:cNvPr>
          <p:cNvSpPr txBox="1"/>
          <p:nvPr/>
        </p:nvSpPr>
        <p:spPr>
          <a:xfrm>
            <a:off x="5183897" y="2555396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Week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949B6-97FB-4509-9DF4-5F7A9E5E3F37}"/>
              </a:ext>
            </a:extLst>
          </p:cNvPr>
          <p:cNvSpPr txBox="1"/>
          <p:nvPr/>
        </p:nvSpPr>
        <p:spPr>
          <a:xfrm>
            <a:off x="5206356" y="3512165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Month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4ED76A-56AC-4137-881F-98F1BFE4A0A9}"/>
              </a:ext>
            </a:extLst>
          </p:cNvPr>
          <p:cNvSpPr txBox="1"/>
          <p:nvPr/>
        </p:nvSpPr>
        <p:spPr>
          <a:xfrm>
            <a:off x="5292200" y="4398930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99262-59CC-4D2F-AEE3-7E8D0EE18BC1}"/>
              </a:ext>
            </a:extLst>
          </p:cNvPr>
          <p:cNvSpPr txBox="1"/>
          <p:nvPr/>
        </p:nvSpPr>
        <p:spPr>
          <a:xfrm>
            <a:off x="3934416" y="2503012"/>
            <a:ext cx="1183269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 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95FFCE-3109-460C-8523-0BF644777CEE}"/>
              </a:ext>
            </a:extLst>
          </p:cNvPr>
          <p:cNvSpPr txBox="1"/>
          <p:nvPr/>
        </p:nvSpPr>
        <p:spPr>
          <a:xfrm>
            <a:off x="3778076" y="3835438"/>
            <a:ext cx="118326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Never Delete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503494F3-A769-421A-BB60-BBC8B2359AC6}"/>
              </a:ext>
            </a:extLst>
          </p:cNvPr>
          <p:cNvSpPr/>
          <p:nvPr/>
        </p:nvSpPr>
        <p:spPr bwMode="auto">
          <a:xfrm rot="5400000">
            <a:off x="7007966" y="2355489"/>
            <a:ext cx="2996484" cy="2510282"/>
          </a:xfrm>
          <a:prstGeom prst="triangl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8D85F7-290E-4CEF-8B56-D2C7B8DB3355}"/>
              </a:ext>
            </a:extLst>
          </p:cNvPr>
          <p:cNvSpPr/>
          <p:nvPr/>
        </p:nvSpPr>
        <p:spPr bwMode="auto">
          <a:xfrm rot="5400000">
            <a:off x="5670287" y="2988181"/>
            <a:ext cx="3007814" cy="12562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BB8382-861E-4B51-97F2-98EE8EC5E38B}"/>
              </a:ext>
            </a:extLst>
          </p:cNvPr>
          <p:cNvSpPr txBox="1"/>
          <p:nvPr/>
        </p:nvSpPr>
        <p:spPr>
          <a:xfrm>
            <a:off x="6913418" y="3309323"/>
            <a:ext cx="1987139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Retention</a:t>
            </a: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0093EAC3-1052-4886-B294-B259D80F9D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4659" y="1972240"/>
            <a:ext cx="908150" cy="65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S Brand White 16-9_Dec-2013">
  <a:themeElements>
    <a:clrScheme name="Custom 12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B4009E"/>
      </a:accent3>
      <a:accent4>
        <a:srgbClr val="0072C6"/>
      </a:accent4>
      <a:accent5>
        <a:srgbClr val="442359"/>
      </a:accent5>
      <a:accent6>
        <a:srgbClr val="002050"/>
      </a:accent6>
      <a:hlink>
        <a:srgbClr val="68217A"/>
      </a:hlink>
      <a:folHlink>
        <a:srgbClr val="68217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SVID_TT_BRAND_16-9_WHITE_Dec2013_PRELIM.potx" id="{3C825910-E241-4A9F-A328-6AC2DE27D4BB}" vid="{D9F5F194-A5AE-4351-8DA4-8121ACE344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57BAA8AAB3674F9A2760F4FB002E0C" ma:contentTypeVersion="21" ma:contentTypeDescription="Create a new document." ma:contentTypeScope="" ma:versionID="6798f3be27999619138ce7a7c5601f85">
  <xsd:schema xmlns:xsd="http://www.w3.org/2001/XMLSchema" xmlns:xs="http://www.w3.org/2001/XMLSchema" xmlns:p="http://schemas.microsoft.com/office/2006/metadata/properties" xmlns:ns1="http://schemas.microsoft.com/sharepoint/v3" xmlns:ns2="4436a978-325f-4a44-a64c-c6a5b8f4a0ac" xmlns:ns3="ec4f62b0-f905-46c7-8a08-6a0a0ef5872c" xmlns:ns4="230e9df3-be65-4c73-a93b-d1236ebd677e" targetNamespace="http://schemas.microsoft.com/office/2006/metadata/properties" ma:root="true" ma:fieldsID="8b4697fbae37e4c9717a5643732311bf" ns1:_="" ns2:_="" ns3:_="" ns4:_="">
    <xsd:import namespace="http://schemas.microsoft.com/sharepoint/v3"/>
    <xsd:import namespace="4436a978-325f-4a44-a64c-c6a5b8f4a0ac"/>
    <xsd:import namespace="ec4f62b0-f905-46c7-8a08-6a0a0ef5872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36a978-325f-4a44-a64c-c6a5b8f4a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5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4f62b0-f905-46c7-8a08-6a0a0ef587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50bc8916-30f4-429c-9fa3-228814872400}" ma:internalName="TaxCatchAll" ma:showField="CatchAllData" ma:web="ec4f62b0-f905-46c7-8a08-6a0a0ef587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436a978-325f-4a44-a64c-c6a5b8f4a0ac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308700-C057-458E-91AF-93DB20283E69}"/>
</file>

<file path=customXml/itemProps2.xml><?xml version="1.0" encoding="utf-8"?>
<ds:datastoreItem xmlns:ds="http://schemas.openxmlformats.org/officeDocument/2006/customXml" ds:itemID="{2FD3BBCA-4924-4CE3-BC88-620CDC9CB653}">
  <ds:schemaRefs>
    <ds:schemaRef ds:uri="http://schemas.microsoft.com/sharepoint/v3"/>
    <ds:schemaRef ds:uri="http://schemas.microsoft.com/office/2006/documentManagement/types"/>
    <ds:schemaRef ds:uri="http://purl.org/dc/elements/1.1/"/>
    <ds:schemaRef ds:uri="ec4f62b0-f905-46c7-8a08-6a0a0ef5872c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436a978-325f-4a44-a64c-c6a5b8f4a0ac"/>
  </ds:schemaRefs>
</ds:datastoreItem>
</file>

<file path=customXml/itemProps3.xml><?xml version="1.0" encoding="utf-8"?>
<ds:datastoreItem xmlns:ds="http://schemas.openxmlformats.org/officeDocument/2006/customXml" ds:itemID="{38B3983A-29ED-4981-BC29-9022637B077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MS Brand White 16-9_Dec-2013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2017-09-03T14:09:09Z</dcterms:created>
  <dcterms:modified xsi:type="dcterms:W3CDTF">2020-10-02T16:29:51Z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hedavid@microsoft.com</vt:lpwstr>
  </property>
  <property fmtid="{D5CDD505-2E9C-101B-9397-08002B2CF9AE}" pid="6" name="MSIP_Label_f42aa342-8706-4288-bd11-ebb85995028c_SetDate">
    <vt:lpwstr>2017-09-03T17:09:14.3651929+03:00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0x010100C157BAA8AAB3674F9A2760F4FB002E0C</vt:lpwstr>
  </property>
  <property fmtid="{D5CDD505-2E9C-101B-9397-08002B2CF9AE}" pid="12" name="MediaServiceImageTags">
    <vt:lpwstr/>
  </property>
</Properties>
</file>