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60" r:id="rId5"/>
  </p:sldMasterIdLst>
  <p:notesMasterIdLst>
    <p:notesMasterId r:id="rId7"/>
  </p:notesMasterIdLst>
  <p:sldIdLst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5C235-ECA0-5D4A-6D20-1CF7004BE1A1}" v="7" dt="2020-08-24T21:08:49.339"/>
    <p1510:client id="{C1DA6D22-1CE3-A83A-AFF6-31725C747DF2}" v="34" dt="2020-07-27T19:35:34.271"/>
    <p1510:client id="{ECE2F806-FF1C-6CF4-E676-1A294EF87D28}" v="98" dt="2020-07-30T18:13:42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9A3B-EFF8-4DC7-9B28-54A3DD6FD3F1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6CAF2-4C10-443F-B578-48997F82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3120E-7553-42EC-A3DE-37D12100776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54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1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4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74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6056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47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5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23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35E8-8BC4-4834-A6C9-B3A9D699BE5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816E5-AC58-4EB8-AD7D-4D1F2554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4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03639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9157" y="3175"/>
            <a:ext cx="122047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33215" y="3175"/>
            <a:ext cx="9170988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44327" y="11113"/>
            <a:ext cx="917098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498" y="5586094"/>
            <a:ext cx="12204700" cy="1275082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6244878" y="-20637"/>
            <a:ext cx="4950096" cy="6175780"/>
            <a:chOff x="6671447" y="7937"/>
            <a:chExt cx="4090988" cy="6147206"/>
          </a:xfrm>
        </p:grpSpPr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6671447" y="7937"/>
              <a:ext cx="4086225" cy="5577554"/>
            </a:xfrm>
            <a:custGeom>
              <a:avLst/>
              <a:gdLst>
                <a:gd name="T0" fmla="*/ 1650 w 2574"/>
                <a:gd name="T1" fmla="*/ 0 h 3006"/>
                <a:gd name="T2" fmla="*/ 924 w 2574"/>
                <a:gd name="T3" fmla="*/ 0 h 3006"/>
                <a:gd name="T4" fmla="*/ 0 w 2574"/>
                <a:gd name="T5" fmla="*/ 3006 h 3006"/>
                <a:gd name="T6" fmla="*/ 2574 w 2574"/>
                <a:gd name="T7" fmla="*/ 3006 h 3006"/>
                <a:gd name="T8" fmla="*/ 1650 w 2574"/>
                <a:gd name="T9" fmla="*/ 0 h 3006"/>
                <a:gd name="connsiteX0" fmla="*/ 6410 w 10000"/>
                <a:gd name="connsiteY0" fmla="*/ 0 h 10000"/>
                <a:gd name="connsiteX1" fmla="*/ 2419 w 10000"/>
                <a:gd name="connsiteY1" fmla="*/ 35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6410 w 10000"/>
                <a:gd name="connsiteY4" fmla="*/ 0 h 10000"/>
                <a:gd name="connsiteX0" fmla="*/ 7848 w 10000"/>
                <a:gd name="connsiteY0" fmla="*/ 17 h 9965"/>
                <a:gd name="connsiteX1" fmla="*/ 2419 w 10000"/>
                <a:gd name="connsiteY1" fmla="*/ 0 h 9965"/>
                <a:gd name="connsiteX2" fmla="*/ 0 w 10000"/>
                <a:gd name="connsiteY2" fmla="*/ 9965 h 9965"/>
                <a:gd name="connsiteX3" fmla="*/ 10000 w 10000"/>
                <a:gd name="connsiteY3" fmla="*/ 9965 h 9965"/>
                <a:gd name="connsiteX4" fmla="*/ 7848 w 10000"/>
                <a:gd name="connsiteY4" fmla="*/ 17 h 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965">
                  <a:moveTo>
                    <a:pt x="7848" y="17"/>
                  </a:moveTo>
                  <a:lnTo>
                    <a:pt x="2419" y="0"/>
                  </a:lnTo>
                  <a:lnTo>
                    <a:pt x="0" y="9965"/>
                  </a:lnTo>
                  <a:lnTo>
                    <a:pt x="10000" y="9965"/>
                  </a:lnTo>
                  <a:lnTo>
                    <a:pt x="7848" y="17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6676210" y="5586094"/>
              <a:ext cx="4086225" cy="569049"/>
            </a:xfrm>
            <a:custGeom>
              <a:avLst/>
              <a:gdLst>
                <a:gd name="T0" fmla="*/ 713 w 1426"/>
                <a:gd name="T1" fmla="*/ 158 h 158"/>
                <a:gd name="T2" fmla="*/ 1426 w 1426"/>
                <a:gd name="T3" fmla="*/ 0 h 158"/>
                <a:gd name="T4" fmla="*/ 0 w 1426"/>
                <a:gd name="T5" fmla="*/ 0 h 158"/>
                <a:gd name="T6" fmla="*/ 713 w 1426"/>
                <a:gd name="T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6" h="158">
                  <a:moveTo>
                    <a:pt x="713" y="158"/>
                  </a:moveTo>
                  <a:cubicBezTo>
                    <a:pt x="1107" y="158"/>
                    <a:pt x="1426" y="88"/>
                    <a:pt x="14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319" y="158"/>
                    <a:pt x="713" y="158"/>
                  </a:cubicBezTo>
                  <a:close/>
                </a:path>
              </a:pathLst>
            </a:custGeom>
            <a:solidFill>
              <a:srgbClr val="007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33832" y="742435"/>
            <a:ext cx="1384658" cy="1133153"/>
            <a:chOff x="10627815" y="1482725"/>
            <a:chExt cx="1590675" cy="1301750"/>
          </a:xfrm>
        </p:grpSpPr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10627815" y="1816767"/>
              <a:ext cx="157163" cy="190500"/>
            </a:xfrm>
            <a:custGeom>
              <a:avLst/>
              <a:gdLst>
                <a:gd name="T0" fmla="*/ 22 w 55"/>
                <a:gd name="T1" fmla="*/ 61 h 67"/>
                <a:gd name="T2" fmla="*/ 34 w 55"/>
                <a:gd name="T3" fmla="*/ 65 h 67"/>
                <a:gd name="T4" fmla="*/ 49 w 55"/>
                <a:gd name="T5" fmla="*/ 57 h 67"/>
                <a:gd name="T6" fmla="*/ 53 w 55"/>
                <a:gd name="T7" fmla="*/ 45 h 67"/>
                <a:gd name="T8" fmla="*/ 33 w 55"/>
                <a:gd name="T9" fmla="*/ 6 h 67"/>
                <a:gd name="T10" fmla="*/ 21 w 55"/>
                <a:gd name="T11" fmla="*/ 2 h 67"/>
                <a:gd name="T12" fmla="*/ 6 w 55"/>
                <a:gd name="T13" fmla="*/ 10 h 67"/>
                <a:gd name="T14" fmla="*/ 2 w 55"/>
                <a:gd name="T15" fmla="*/ 22 h 67"/>
                <a:gd name="T16" fmla="*/ 22 w 55"/>
                <a:gd name="T17" fmla="*/ 6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67">
                  <a:moveTo>
                    <a:pt x="22" y="61"/>
                  </a:moveTo>
                  <a:cubicBezTo>
                    <a:pt x="24" y="65"/>
                    <a:pt x="29" y="67"/>
                    <a:pt x="34" y="6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53" y="55"/>
                    <a:pt x="55" y="50"/>
                    <a:pt x="53" y="45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1" y="2"/>
                    <a:pt x="26" y="0"/>
                    <a:pt x="21" y="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2" y="12"/>
                    <a:pt x="0" y="17"/>
                    <a:pt x="2" y="22"/>
                  </a:cubicBezTo>
                  <a:lnTo>
                    <a:pt x="22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11381877" y="2084388"/>
              <a:ext cx="715963" cy="541338"/>
            </a:xfrm>
            <a:custGeom>
              <a:avLst/>
              <a:gdLst>
                <a:gd name="T0" fmla="*/ 250 w 250"/>
                <a:gd name="T1" fmla="*/ 190 h 190"/>
                <a:gd name="T2" fmla="*/ 85 w 250"/>
                <a:gd name="T3" fmla="*/ 190 h 190"/>
                <a:gd name="T4" fmla="*/ 74 w 250"/>
                <a:gd name="T5" fmla="*/ 183 h 190"/>
                <a:gd name="T6" fmla="*/ 0 w 250"/>
                <a:gd name="T7" fmla="*/ 10 h 190"/>
                <a:gd name="T8" fmla="*/ 22 w 250"/>
                <a:gd name="T9" fmla="*/ 0 h 190"/>
                <a:gd name="T10" fmla="*/ 93 w 250"/>
                <a:gd name="T11" fmla="*/ 166 h 190"/>
                <a:gd name="T12" fmla="*/ 250 w 250"/>
                <a:gd name="T13" fmla="*/ 166 h 190"/>
                <a:gd name="T14" fmla="*/ 250 w 250"/>
                <a:gd name="T15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190">
                  <a:moveTo>
                    <a:pt x="250" y="190"/>
                  </a:moveTo>
                  <a:cubicBezTo>
                    <a:pt x="85" y="190"/>
                    <a:pt x="85" y="190"/>
                    <a:pt x="85" y="190"/>
                  </a:cubicBezTo>
                  <a:cubicBezTo>
                    <a:pt x="81" y="190"/>
                    <a:pt x="76" y="187"/>
                    <a:pt x="74" y="18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3" y="166"/>
                    <a:pt x="93" y="166"/>
                    <a:pt x="93" y="166"/>
                  </a:cubicBezTo>
                  <a:cubicBezTo>
                    <a:pt x="250" y="166"/>
                    <a:pt x="250" y="166"/>
                    <a:pt x="250" y="166"/>
                  </a:cubicBezTo>
                  <a:lnTo>
                    <a:pt x="250" y="1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val 95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val 96"/>
            <p:cNvSpPr>
              <a:spLocks noChangeArrowheads="1"/>
            </p:cNvSpPr>
            <p:nvPr/>
          </p:nvSpPr>
          <p:spPr bwMode="auto">
            <a:xfrm>
              <a:off x="11250115" y="1949450"/>
              <a:ext cx="323850" cy="3190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11934327" y="2482850"/>
              <a:ext cx="163513" cy="215900"/>
            </a:xfrm>
            <a:custGeom>
              <a:avLst/>
              <a:gdLst>
                <a:gd name="T0" fmla="*/ 0 w 57"/>
                <a:gd name="T1" fmla="*/ 61 h 76"/>
                <a:gd name="T2" fmla="*/ 15 w 57"/>
                <a:gd name="T3" fmla="*/ 76 h 76"/>
                <a:gd name="T4" fmla="*/ 43 w 57"/>
                <a:gd name="T5" fmla="*/ 76 h 76"/>
                <a:gd name="T6" fmla="*/ 57 w 57"/>
                <a:gd name="T7" fmla="*/ 61 h 76"/>
                <a:gd name="T8" fmla="*/ 57 w 57"/>
                <a:gd name="T9" fmla="*/ 15 h 76"/>
                <a:gd name="T10" fmla="*/ 43 w 57"/>
                <a:gd name="T11" fmla="*/ 0 h 76"/>
                <a:gd name="T12" fmla="*/ 15 w 57"/>
                <a:gd name="T13" fmla="*/ 0 h 76"/>
                <a:gd name="T14" fmla="*/ 0 w 57"/>
                <a:gd name="T15" fmla="*/ 15 h 76"/>
                <a:gd name="T16" fmla="*/ 0 w 57"/>
                <a:gd name="T17" fmla="*/ 6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76">
                  <a:moveTo>
                    <a:pt x="0" y="61"/>
                  </a:moveTo>
                  <a:cubicBezTo>
                    <a:pt x="0" y="69"/>
                    <a:pt x="7" y="76"/>
                    <a:pt x="15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51" y="76"/>
                    <a:pt x="57" y="69"/>
                    <a:pt x="57" y="61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7"/>
                    <a:pt x="51" y="0"/>
                    <a:pt x="4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00"/>
            <p:cNvSpPr>
              <a:spLocks/>
            </p:cNvSpPr>
            <p:nvPr/>
          </p:nvSpPr>
          <p:spPr bwMode="auto">
            <a:xfrm>
              <a:off x="10665915" y="1998663"/>
              <a:ext cx="257175" cy="309563"/>
            </a:xfrm>
            <a:custGeom>
              <a:avLst/>
              <a:gdLst>
                <a:gd name="T0" fmla="*/ 36 w 90"/>
                <a:gd name="T1" fmla="*/ 99 h 109"/>
                <a:gd name="T2" fmla="*/ 55 w 90"/>
                <a:gd name="T3" fmla="*/ 106 h 109"/>
                <a:gd name="T4" fmla="*/ 80 w 90"/>
                <a:gd name="T5" fmla="*/ 93 h 109"/>
                <a:gd name="T6" fmla="*/ 86 w 90"/>
                <a:gd name="T7" fmla="*/ 74 h 109"/>
                <a:gd name="T8" fmla="*/ 54 w 90"/>
                <a:gd name="T9" fmla="*/ 10 h 109"/>
                <a:gd name="T10" fmla="*/ 35 w 90"/>
                <a:gd name="T11" fmla="*/ 4 h 109"/>
                <a:gd name="T12" fmla="*/ 10 w 90"/>
                <a:gd name="T13" fmla="*/ 16 h 109"/>
                <a:gd name="T14" fmla="*/ 4 w 90"/>
                <a:gd name="T15" fmla="*/ 35 h 109"/>
                <a:gd name="T16" fmla="*/ 36 w 90"/>
                <a:gd name="T17" fmla="*/ 9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09">
                  <a:moveTo>
                    <a:pt x="36" y="99"/>
                  </a:moveTo>
                  <a:cubicBezTo>
                    <a:pt x="39" y="106"/>
                    <a:pt x="48" y="109"/>
                    <a:pt x="55" y="106"/>
                  </a:cubicBezTo>
                  <a:cubicBezTo>
                    <a:pt x="80" y="93"/>
                    <a:pt x="80" y="93"/>
                    <a:pt x="80" y="93"/>
                  </a:cubicBezTo>
                  <a:cubicBezTo>
                    <a:pt x="87" y="90"/>
                    <a:pt x="90" y="81"/>
                    <a:pt x="86" y="74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1" y="3"/>
                    <a:pt x="42" y="0"/>
                    <a:pt x="35" y="4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3" y="20"/>
                    <a:pt x="0" y="28"/>
                    <a:pt x="4" y="35"/>
                  </a:cubicBezTo>
                  <a:lnTo>
                    <a:pt x="36" y="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10713540" y="1482725"/>
              <a:ext cx="1149350" cy="857250"/>
            </a:xfrm>
            <a:custGeom>
              <a:avLst/>
              <a:gdLst>
                <a:gd name="T0" fmla="*/ 373 w 401"/>
                <a:gd name="T1" fmla="*/ 156 h 301"/>
                <a:gd name="T2" fmla="*/ 391 w 401"/>
                <a:gd name="T3" fmla="*/ 102 h 301"/>
                <a:gd name="T4" fmla="*/ 354 w 401"/>
                <a:gd name="T5" fmla="*/ 28 h 301"/>
                <a:gd name="T6" fmla="*/ 300 w 401"/>
                <a:gd name="T7" fmla="*/ 10 h 301"/>
                <a:gd name="T8" fmla="*/ 27 w 401"/>
                <a:gd name="T9" fmla="*/ 146 h 301"/>
                <a:gd name="T10" fmla="*/ 9 w 401"/>
                <a:gd name="T11" fmla="*/ 200 h 301"/>
                <a:gd name="T12" fmla="*/ 46 w 401"/>
                <a:gd name="T13" fmla="*/ 274 h 301"/>
                <a:gd name="T14" fmla="*/ 100 w 401"/>
                <a:gd name="T15" fmla="*/ 291 h 301"/>
                <a:gd name="T16" fmla="*/ 373 w 401"/>
                <a:gd name="T17" fmla="*/ 15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301">
                  <a:moveTo>
                    <a:pt x="373" y="156"/>
                  </a:moveTo>
                  <a:cubicBezTo>
                    <a:pt x="392" y="146"/>
                    <a:pt x="401" y="122"/>
                    <a:pt x="391" y="102"/>
                  </a:cubicBezTo>
                  <a:cubicBezTo>
                    <a:pt x="354" y="28"/>
                    <a:pt x="354" y="28"/>
                    <a:pt x="354" y="28"/>
                  </a:cubicBezTo>
                  <a:cubicBezTo>
                    <a:pt x="344" y="9"/>
                    <a:pt x="320" y="0"/>
                    <a:pt x="300" y="10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8" y="156"/>
                    <a:pt x="0" y="180"/>
                    <a:pt x="9" y="200"/>
                  </a:cubicBezTo>
                  <a:cubicBezTo>
                    <a:pt x="46" y="274"/>
                    <a:pt x="46" y="274"/>
                    <a:pt x="46" y="274"/>
                  </a:cubicBezTo>
                  <a:cubicBezTo>
                    <a:pt x="56" y="293"/>
                    <a:pt x="80" y="301"/>
                    <a:pt x="100" y="291"/>
                  </a:cubicBezTo>
                  <a:lnTo>
                    <a:pt x="373" y="1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02"/>
            <p:cNvSpPr>
              <a:spLocks noChangeArrowheads="1"/>
            </p:cNvSpPr>
            <p:nvPr/>
          </p:nvSpPr>
          <p:spPr bwMode="auto">
            <a:xfrm>
              <a:off x="11553327" y="2511425"/>
              <a:ext cx="152400" cy="1539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103"/>
            <p:cNvSpPr>
              <a:spLocks noChangeArrowheads="1"/>
            </p:cNvSpPr>
            <p:nvPr/>
          </p:nvSpPr>
          <p:spPr bwMode="auto">
            <a:xfrm>
              <a:off x="11602540" y="2559050"/>
              <a:ext cx="53975" cy="571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12018465" y="2397125"/>
              <a:ext cx="200025" cy="387350"/>
            </a:xfrm>
            <a:custGeom>
              <a:avLst/>
              <a:gdLst>
                <a:gd name="T0" fmla="*/ 70 w 70"/>
                <a:gd name="T1" fmla="*/ 0 h 136"/>
                <a:gd name="T2" fmla="*/ 14 w 70"/>
                <a:gd name="T3" fmla="*/ 0 h 136"/>
                <a:gd name="T4" fmla="*/ 0 w 70"/>
                <a:gd name="T5" fmla="*/ 15 h 136"/>
                <a:gd name="T6" fmla="*/ 0 w 70"/>
                <a:gd name="T7" fmla="*/ 121 h 136"/>
                <a:gd name="T8" fmla="*/ 14 w 70"/>
                <a:gd name="T9" fmla="*/ 136 h 136"/>
                <a:gd name="T10" fmla="*/ 70 w 70"/>
                <a:gd name="T11" fmla="*/ 136 h 136"/>
                <a:gd name="T12" fmla="*/ 70 w 70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36">
                  <a:moveTo>
                    <a:pt x="70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9"/>
                    <a:pt x="6" y="136"/>
                    <a:pt x="14" y="136"/>
                  </a:cubicBezTo>
                  <a:cubicBezTo>
                    <a:pt x="70" y="136"/>
                    <a:pt x="70" y="136"/>
                    <a:pt x="70" y="13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0275" y="742435"/>
            <a:ext cx="7328354" cy="1536152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INFORMATION PROTECTION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You hold the key.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123793" y="2142762"/>
            <a:ext cx="2519573" cy="3935841"/>
            <a:chOff x="1123793" y="2258584"/>
            <a:chExt cx="2519573" cy="3935841"/>
          </a:xfrm>
        </p:grpSpPr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176516" y="6022975"/>
              <a:ext cx="1466850" cy="171450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5" name="Group 151"/>
            <p:cNvGrpSpPr>
              <a:grpSpLocks noChangeAspect="1"/>
            </p:cNvGrpSpPr>
            <p:nvPr/>
          </p:nvGrpSpPr>
          <p:grpSpPr bwMode="auto">
            <a:xfrm>
              <a:off x="2657608" y="2817623"/>
              <a:ext cx="545624" cy="859219"/>
              <a:chOff x="1887" y="1860"/>
              <a:chExt cx="689" cy="1085"/>
            </a:xfrm>
          </p:grpSpPr>
          <p:sp>
            <p:nvSpPr>
              <p:cNvPr id="212" name="Freeform 157"/>
              <p:cNvSpPr>
                <a:spLocks/>
              </p:cNvSpPr>
              <p:nvPr/>
            </p:nvSpPr>
            <p:spPr bwMode="auto">
              <a:xfrm>
                <a:off x="1887" y="1936"/>
                <a:ext cx="689" cy="1009"/>
              </a:xfrm>
              <a:custGeom>
                <a:avLst/>
                <a:gdLst>
                  <a:gd name="T0" fmla="*/ 203 w 274"/>
                  <a:gd name="T1" fmla="*/ 0 h 397"/>
                  <a:gd name="T2" fmla="*/ 202 w 274"/>
                  <a:gd name="T3" fmla="*/ 17 h 397"/>
                  <a:gd name="T4" fmla="*/ 138 w 274"/>
                  <a:gd name="T5" fmla="*/ 8 h 397"/>
                  <a:gd name="T6" fmla="*/ 8 w 274"/>
                  <a:gd name="T7" fmla="*/ 75 h 397"/>
                  <a:gd name="T8" fmla="*/ 11 w 274"/>
                  <a:gd name="T9" fmla="*/ 316 h 397"/>
                  <a:gd name="T10" fmla="*/ 246 w 274"/>
                  <a:gd name="T11" fmla="*/ 304 h 397"/>
                  <a:gd name="T12" fmla="*/ 254 w 274"/>
                  <a:gd name="T13" fmla="*/ 203 h 397"/>
                  <a:gd name="T14" fmla="*/ 203 w 274"/>
                  <a:gd name="T15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7">
                    <a:moveTo>
                      <a:pt x="203" y="0"/>
                    </a:moveTo>
                    <a:cubicBezTo>
                      <a:pt x="202" y="17"/>
                      <a:pt x="202" y="17"/>
                      <a:pt x="202" y="17"/>
                    </a:cubicBezTo>
                    <a:cubicBezTo>
                      <a:pt x="186" y="11"/>
                      <a:pt x="165" y="8"/>
                      <a:pt x="138" y="8"/>
                    </a:cubicBezTo>
                    <a:cubicBezTo>
                      <a:pt x="84" y="8"/>
                      <a:pt x="25" y="14"/>
                      <a:pt x="8" y="75"/>
                    </a:cubicBezTo>
                    <a:cubicBezTo>
                      <a:pt x="6" y="143"/>
                      <a:pt x="0" y="306"/>
                      <a:pt x="11" y="316"/>
                    </a:cubicBezTo>
                    <a:cubicBezTo>
                      <a:pt x="5" y="315"/>
                      <a:pt x="182" y="397"/>
                      <a:pt x="246" y="304"/>
                    </a:cubicBezTo>
                    <a:cubicBezTo>
                      <a:pt x="266" y="277"/>
                      <a:pt x="246" y="241"/>
                      <a:pt x="254" y="203"/>
                    </a:cubicBezTo>
                    <a:cubicBezTo>
                      <a:pt x="274" y="111"/>
                      <a:pt x="258" y="7"/>
                      <a:pt x="203" y="0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58"/>
              <p:cNvSpPr>
                <a:spLocks/>
              </p:cNvSpPr>
              <p:nvPr/>
            </p:nvSpPr>
            <p:spPr bwMode="auto">
              <a:xfrm>
                <a:off x="1914" y="2467"/>
                <a:ext cx="584" cy="356"/>
              </a:xfrm>
              <a:custGeom>
                <a:avLst/>
                <a:gdLst>
                  <a:gd name="T0" fmla="*/ 175 w 232"/>
                  <a:gd name="T1" fmla="*/ 0 h 140"/>
                  <a:gd name="T2" fmla="*/ 179 w 232"/>
                  <a:gd name="T3" fmla="*/ 83 h 140"/>
                  <a:gd name="T4" fmla="*/ 232 w 232"/>
                  <a:gd name="T5" fmla="*/ 107 h 140"/>
                  <a:gd name="T6" fmla="*/ 117 w 232"/>
                  <a:gd name="T7" fmla="*/ 140 h 140"/>
                  <a:gd name="T8" fmla="*/ 0 w 232"/>
                  <a:gd name="T9" fmla="*/ 109 h 140"/>
                  <a:gd name="T10" fmla="*/ 53 w 232"/>
                  <a:gd name="T11" fmla="*/ 84 h 140"/>
                  <a:gd name="T12" fmla="*/ 58 w 232"/>
                  <a:gd name="T13" fmla="*/ 0 h 140"/>
                  <a:gd name="T14" fmla="*/ 175 w 232"/>
                  <a:gd name="T1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140">
                    <a:moveTo>
                      <a:pt x="175" y="0"/>
                    </a:moveTo>
                    <a:cubicBezTo>
                      <a:pt x="179" y="83"/>
                      <a:pt x="179" y="83"/>
                      <a:pt x="179" y="83"/>
                    </a:cubicBezTo>
                    <a:cubicBezTo>
                      <a:pt x="232" y="107"/>
                      <a:pt x="232" y="107"/>
                      <a:pt x="232" y="107"/>
                    </a:cubicBezTo>
                    <a:cubicBezTo>
                      <a:pt x="217" y="115"/>
                      <a:pt x="151" y="140"/>
                      <a:pt x="117" y="140"/>
                    </a:cubicBezTo>
                    <a:cubicBezTo>
                      <a:pt x="83" y="140"/>
                      <a:pt x="15" y="117"/>
                      <a:pt x="0" y="10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59"/>
              <p:cNvSpPr>
                <a:spLocks/>
              </p:cNvSpPr>
              <p:nvPr/>
            </p:nvSpPr>
            <p:spPr bwMode="auto">
              <a:xfrm>
                <a:off x="2402" y="2165"/>
                <a:ext cx="108" cy="249"/>
              </a:xfrm>
              <a:custGeom>
                <a:avLst/>
                <a:gdLst>
                  <a:gd name="T0" fmla="*/ 7 w 43"/>
                  <a:gd name="T1" fmla="*/ 98 h 98"/>
                  <a:gd name="T2" fmla="*/ 41 w 43"/>
                  <a:gd name="T3" fmla="*/ 53 h 98"/>
                  <a:gd name="T4" fmla="*/ 0 w 43"/>
                  <a:gd name="T5" fmla="*/ 0 h 98"/>
                  <a:gd name="T6" fmla="*/ 7 w 43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98">
                    <a:moveTo>
                      <a:pt x="7" y="98"/>
                    </a:moveTo>
                    <a:cubicBezTo>
                      <a:pt x="28" y="98"/>
                      <a:pt x="43" y="81"/>
                      <a:pt x="41" y="53"/>
                    </a:cubicBezTo>
                    <a:cubicBezTo>
                      <a:pt x="38" y="27"/>
                      <a:pt x="20" y="0"/>
                      <a:pt x="0" y="0"/>
                    </a:cubicBezTo>
                    <a:lnTo>
                      <a:pt x="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60"/>
              <p:cNvSpPr>
                <a:spLocks/>
              </p:cNvSpPr>
              <p:nvPr/>
            </p:nvSpPr>
            <p:spPr bwMode="auto">
              <a:xfrm>
                <a:off x="1904" y="2165"/>
                <a:ext cx="111" cy="249"/>
              </a:xfrm>
              <a:custGeom>
                <a:avLst/>
                <a:gdLst>
                  <a:gd name="T0" fmla="*/ 37 w 44"/>
                  <a:gd name="T1" fmla="*/ 98 h 98"/>
                  <a:gd name="T2" fmla="*/ 3 w 44"/>
                  <a:gd name="T3" fmla="*/ 53 h 98"/>
                  <a:gd name="T4" fmla="*/ 44 w 44"/>
                  <a:gd name="T5" fmla="*/ 0 h 98"/>
                  <a:gd name="T6" fmla="*/ 37 w 44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98">
                    <a:moveTo>
                      <a:pt x="37" y="98"/>
                    </a:moveTo>
                    <a:cubicBezTo>
                      <a:pt x="15" y="98"/>
                      <a:pt x="0" y="81"/>
                      <a:pt x="3" y="53"/>
                    </a:cubicBezTo>
                    <a:cubicBezTo>
                      <a:pt x="6" y="27"/>
                      <a:pt x="24" y="0"/>
                      <a:pt x="44" y="0"/>
                    </a:cubicBez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61"/>
              <p:cNvSpPr>
                <a:spLocks/>
              </p:cNvSpPr>
              <p:nvPr/>
            </p:nvSpPr>
            <p:spPr bwMode="auto">
              <a:xfrm>
                <a:off x="1947" y="1921"/>
                <a:ext cx="521" cy="709"/>
              </a:xfrm>
              <a:custGeom>
                <a:avLst/>
                <a:gdLst>
                  <a:gd name="T0" fmla="*/ 104 w 207"/>
                  <a:gd name="T1" fmla="*/ 279 h 279"/>
                  <a:gd name="T2" fmla="*/ 131 w 207"/>
                  <a:gd name="T3" fmla="*/ 270 h 279"/>
                  <a:gd name="T4" fmla="*/ 207 w 207"/>
                  <a:gd name="T5" fmla="*/ 126 h 279"/>
                  <a:gd name="T6" fmla="*/ 196 w 207"/>
                  <a:gd name="T7" fmla="*/ 62 h 279"/>
                  <a:gd name="T8" fmla="*/ 104 w 207"/>
                  <a:gd name="T9" fmla="*/ 0 h 279"/>
                  <a:gd name="T10" fmla="*/ 12 w 207"/>
                  <a:gd name="T11" fmla="*/ 62 h 279"/>
                  <a:gd name="T12" fmla="*/ 0 w 207"/>
                  <a:gd name="T13" fmla="*/ 126 h 279"/>
                  <a:gd name="T14" fmla="*/ 76 w 207"/>
                  <a:gd name="T15" fmla="*/ 270 h 279"/>
                  <a:gd name="T16" fmla="*/ 104 w 207"/>
                  <a:gd name="T1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79">
                    <a:moveTo>
                      <a:pt x="104" y="279"/>
                    </a:moveTo>
                    <a:cubicBezTo>
                      <a:pt x="124" y="279"/>
                      <a:pt x="130" y="274"/>
                      <a:pt x="131" y="270"/>
                    </a:cubicBezTo>
                    <a:cubicBezTo>
                      <a:pt x="190" y="248"/>
                      <a:pt x="200" y="176"/>
                      <a:pt x="207" y="126"/>
                    </a:cubicBezTo>
                    <a:cubicBezTo>
                      <a:pt x="196" y="62"/>
                      <a:pt x="196" y="62"/>
                      <a:pt x="196" y="62"/>
                    </a:cubicBezTo>
                    <a:cubicBezTo>
                      <a:pt x="189" y="29"/>
                      <a:pt x="136" y="0"/>
                      <a:pt x="104" y="0"/>
                    </a:cubicBezTo>
                    <a:cubicBezTo>
                      <a:pt x="71" y="0"/>
                      <a:pt x="19" y="29"/>
                      <a:pt x="12" y="62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7" y="176"/>
                      <a:pt x="17" y="248"/>
                      <a:pt x="76" y="270"/>
                    </a:cubicBezTo>
                    <a:cubicBezTo>
                      <a:pt x="78" y="274"/>
                      <a:pt x="84" y="279"/>
                      <a:pt x="104" y="279"/>
                    </a:cubicBez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62"/>
              <p:cNvSpPr>
                <a:spLocks/>
              </p:cNvSpPr>
              <p:nvPr/>
            </p:nvSpPr>
            <p:spPr bwMode="auto">
              <a:xfrm>
                <a:off x="2304" y="2233"/>
                <a:ext cx="40" cy="39"/>
              </a:xfrm>
              <a:custGeom>
                <a:avLst/>
                <a:gdLst>
                  <a:gd name="T0" fmla="*/ 8 w 16"/>
                  <a:gd name="T1" fmla="*/ 15 h 15"/>
                  <a:gd name="T2" fmla="*/ 0 w 16"/>
                  <a:gd name="T3" fmla="*/ 7 h 15"/>
                  <a:gd name="T4" fmla="*/ 8 w 16"/>
                  <a:gd name="T5" fmla="*/ 0 h 15"/>
                  <a:gd name="T6" fmla="*/ 16 w 16"/>
                  <a:gd name="T7" fmla="*/ 8 h 15"/>
                  <a:gd name="T8" fmla="*/ 8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8" y="15"/>
                    </a:moveTo>
                    <a:cubicBezTo>
                      <a:pt x="4" y="15"/>
                      <a:pt x="0" y="12"/>
                      <a:pt x="0" y="7"/>
                    </a:cubicBezTo>
                    <a:cubicBezTo>
                      <a:pt x="1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63"/>
              <p:cNvSpPr>
                <a:spLocks/>
              </p:cNvSpPr>
              <p:nvPr/>
            </p:nvSpPr>
            <p:spPr bwMode="auto">
              <a:xfrm>
                <a:off x="2073" y="2233"/>
                <a:ext cx="37" cy="39"/>
              </a:xfrm>
              <a:custGeom>
                <a:avLst/>
                <a:gdLst>
                  <a:gd name="T0" fmla="*/ 8 w 15"/>
                  <a:gd name="T1" fmla="*/ 15 h 15"/>
                  <a:gd name="T2" fmla="*/ 15 w 15"/>
                  <a:gd name="T3" fmla="*/ 7 h 15"/>
                  <a:gd name="T4" fmla="*/ 7 w 15"/>
                  <a:gd name="T5" fmla="*/ 0 h 15"/>
                  <a:gd name="T6" fmla="*/ 0 w 15"/>
                  <a:gd name="T7" fmla="*/ 8 h 15"/>
                  <a:gd name="T8" fmla="*/ 8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8" y="15"/>
                    </a:moveTo>
                    <a:cubicBezTo>
                      <a:pt x="12" y="15"/>
                      <a:pt x="15" y="12"/>
                      <a:pt x="15" y="7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164"/>
              <p:cNvSpPr>
                <a:spLocks/>
              </p:cNvSpPr>
              <p:nvPr/>
            </p:nvSpPr>
            <p:spPr bwMode="auto">
              <a:xfrm>
                <a:off x="1902" y="1860"/>
                <a:ext cx="644" cy="465"/>
              </a:xfrm>
              <a:custGeom>
                <a:avLst/>
                <a:gdLst>
                  <a:gd name="T0" fmla="*/ 256 w 256"/>
                  <a:gd name="T1" fmla="*/ 142 h 183"/>
                  <a:gd name="T2" fmla="*/ 216 w 256"/>
                  <a:gd name="T3" fmla="*/ 37 h 183"/>
                  <a:gd name="T4" fmla="*/ 197 w 256"/>
                  <a:gd name="T5" fmla="*/ 29 h 183"/>
                  <a:gd name="T6" fmla="*/ 121 w 256"/>
                  <a:gd name="T7" fmla="*/ 0 h 183"/>
                  <a:gd name="T8" fmla="*/ 1 w 256"/>
                  <a:gd name="T9" fmla="*/ 127 h 183"/>
                  <a:gd name="T10" fmla="*/ 36 w 256"/>
                  <a:gd name="T11" fmla="*/ 124 h 183"/>
                  <a:gd name="T12" fmla="*/ 122 w 256"/>
                  <a:gd name="T13" fmla="*/ 41 h 183"/>
                  <a:gd name="T14" fmla="*/ 148 w 256"/>
                  <a:gd name="T15" fmla="*/ 38 h 183"/>
                  <a:gd name="T16" fmla="*/ 151 w 256"/>
                  <a:gd name="T17" fmla="*/ 37 h 183"/>
                  <a:gd name="T18" fmla="*/ 240 w 256"/>
                  <a:gd name="T19" fmla="*/ 177 h 183"/>
                  <a:gd name="T20" fmla="*/ 253 w 256"/>
                  <a:gd name="T21" fmla="*/ 163 h 183"/>
                  <a:gd name="T22" fmla="*/ 256 w 256"/>
                  <a:gd name="T23" fmla="*/ 1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183">
                    <a:moveTo>
                      <a:pt x="256" y="142"/>
                    </a:moveTo>
                    <a:cubicBezTo>
                      <a:pt x="254" y="94"/>
                      <a:pt x="241" y="53"/>
                      <a:pt x="216" y="37"/>
                    </a:cubicBezTo>
                    <a:cubicBezTo>
                      <a:pt x="209" y="32"/>
                      <a:pt x="203" y="29"/>
                      <a:pt x="197" y="29"/>
                    </a:cubicBezTo>
                    <a:cubicBezTo>
                      <a:pt x="197" y="29"/>
                      <a:pt x="186" y="0"/>
                      <a:pt x="121" y="0"/>
                    </a:cubicBezTo>
                    <a:cubicBezTo>
                      <a:pt x="64" y="0"/>
                      <a:pt x="0" y="27"/>
                      <a:pt x="1" y="127"/>
                    </a:cubicBezTo>
                    <a:cubicBezTo>
                      <a:pt x="0" y="149"/>
                      <a:pt x="37" y="183"/>
                      <a:pt x="36" y="124"/>
                    </a:cubicBezTo>
                    <a:cubicBezTo>
                      <a:pt x="42" y="59"/>
                      <a:pt x="47" y="33"/>
                      <a:pt x="122" y="41"/>
                    </a:cubicBezTo>
                    <a:cubicBezTo>
                      <a:pt x="130" y="42"/>
                      <a:pt x="139" y="38"/>
                      <a:pt x="148" y="38"/>
                    </a:cubicBezTo>
                    <a:cubicBezTo>
                      <a:pt x="149" y="37"/>
                      <a:pt x="150" y="37"/>
                      <a:pt x="151" y="37"/>
                    </a:cubicBezTo>
                    <a:cubicBezTo>
                      <a:pt x="224" y="46"/>
                      <a:pt x="196" y="157"/>
                      <a:pt x="240" y="177"/>
                    </a:cubicBezTo>
                    <a:cubicBezTo>
                      <a:pt x="240" y="177"/>
                      <a:pt x="249" y="181"/>
                      <a:pt x="253" y="163"/>
                    </a:cubicBezTo>
                    <a:cubicBezTo>
                      <a:pt x="254" y="155"/>
                      <a:pt x="256" y="142"/>
                      <a:pt x="256" y="142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165"/>
              <p:cNvSpPr>
                <a:spLocks/>
              </p:cNvSpPr>
              <p:nvPr/>
            </p:nvSpPr>
            <p:spPr bwMode="auto">
              <a:xfrm>
                <a:off x="2055" y="2551"/>
                <a:ext cx="304" cy="97"/>
              </a:xfrm>
              <a:custGeom>
                <a:avLst/>
                <a:gdLst>
                  <a:gd name="T0" fmla="*/ 120 w 121"/>
                  <a:gd name="T1" fmla="*/ 1 h 38"/>
                  <a:gd name="T2" fmla="*/ 120 w 121"/>
                  <a:gd name="T3" fmla="*/ 1 h 38"/>
                  <a:gd name="T4" fmla="*/ 99 w 121"/>
                  <a:gd name="T5" fmla="*/ 17 h 38"/>
                  <a:gd name="T6" fmla="*/ 96 w 121"/>
                  <a:gd name="T7" fmla="*/ 19 h 38"/>
                  <a:gd name="T8" fmla="*/ 93 w 121"/>
                  <a:gd name="T9" fmla="*/ 20 h 38"/>
                  <a:gd name="T10" fmla="*/ 88 w 121"/>
                  <a:gd name="T11" fmla="*/ 22 h 38"/>
                  <a:gd name="T12" fmla="*/ 61 w 121"/>
                  <a:gd name="T13" fmla="*/ 31 h 38"/>
                  <a:gd name="T14" fmla="*/ 33 w 121"/>
                  <a:gd name="T15" fmla="*/ 22 h 38"/>
                  <a:gd name="T16" fmla="*/ 30 w 121"/>
                  <a:gd name="T17" fmla="*/ 20 h 38"/>
                  <a:gd name="T18" fmla="*/ 26 w 121"/>
                  <a:gd name="T19" fmla="*/ 19 h 38"/>
                  <a:gd name="T20" fmla="*/ 23 w 121"/>
                  <a:gd name="T21" fmla="*/ 17 h 38"/>
                  <a:gd name="T22" fmla="*/ 3 w 121"/>
                  <a:gd name="T23" fmla="*/ 2 h 38"/>
                  <a:gd name="T24" fmla="*/ 0 w 121"/>
                  <a:gd name="T25" fmla="*/ 0 h 38"/>
                  <a:gd name="T26" fmla="*/ 0 w 121"/>
                  <a:gd name="T27" fmla="*/ 7 h 38"/>
                  <a:gd name="T28" fmla="*/ 33 w 121"/>
                  <a:gd name="T29" fmla="*/ 29 h 38"/>
                  <a:gd name="T30" fmla="*/ 61 w 121"/>
                  <a:gd name="T31" fmla="*/ 38 h 38"/>
                  <a:gd name="T32" fmla="*/ 88 w 121"/>
                  <a:gd name="T33" fmla="*/ 29 h 38"/>
                  <a:gd name="T34" fmla="*/ 121 w 121"/>
                  <a:gd name="T35" fmla="*/ 8 h 38"/>
                  <a:gd name="T36" fmla="*/ 120 w 121"/>
                  <a:gd name="T3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" h="38">
                    <a:moveTo>
                      <a:pt x="120" y="1"/>
                    </a:moveTo>
                    <a:cubicBezTo>
                      <a:pt x="120" y="1"/>
                      <a:pt x="120" y="1"/>
                      <a:pt x="120" y="1"/>
                    </a:cubicBezTo>
                    <a:cubicBezTo>
                      <a:pt x="111" y="9"/>
                      <a:pt x="105" y="14"/>
                      <a:pt x="99" y="17"/>
                    </a:cubicBezTo>
                    <a:cubicBezTo>
                      <a:pt x="98" y="17"/>
                      <a:pt x="97" y="18"/>
                      <a:pt x="96" y="19"/>
                    </a:cubicBezTo>
                    <a:cubicBezTo>
                      <a:pt x="95" y="19"/>
                      <a:pt x="94" y="19"/>
                      <a:pt x="93" y="20"/>
                    </a:cubicBezTo>
                    <a:cubicBezTo>
                      <a:pt x="92" y="20"/>
                      <a:pt x="90" y="21"/>
                      <a:pt x="88" y="22"/>
                    </a:cubicBezTo>
                    <a:cubicBezTo>
                      <a:pt x="87" y="26"/>
                      <a:pt x="81" y="31"/>
                      <a:pt x="61" y="31"/>
                    </a:cubicBezTo>
                    <a:cubicBezTo>
                      <a:pt x="41" y="31"/>
                      <a:pt x="35" y="26"/>
                      <a:pt x="33" y="22"/>
                    </a:cubicBezTo>
                    <a:cubicBezTo>
                      <a:pt x="32" y="21"/>
                      <a:pt x="31" y="21"/>
                      <a:pt x="30" y="20"/>
                    </a:cubicBezTo>
                    <a:cubicBezTo>
                      <a:pt x="29" y="20"/>
                      <a:pt x="27" y="19"/>
                      <a:pt x="26" y="19"/>
                    </a:cubicBezTo>
                    <a:cubicBezTo>
                      <a:pt x="25" y="18"/>
                      <a:pt x="24" y="18"/>
                      <a:pt x="23" y="17"/>
                    </a:cubicBezTo>
                    <a:cubicBezTo>
                      <a:pt x="17" y="14"/>
                      <a:pt x="11" y="9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5" y="20"/>
                      <a:pt x="24" y="25"/>
                      <a:pt x="33" y="29"/>
                    </a:cubicBezTo>
                    <a:cubicBezTo>
                      <a:pt x="35" y="33"/>
                      <a:pt x="41" y="38"/>
                      <a:pt x="61" y="38"/>
                    </a:cubicBezTo>
                    <a:cubicBezTo>
                      <a:pt x="81" y="38"/>
                      <a:pt x="87" y="33"/>
                      <a:pt x="88" y="29"/>
                    </a:cubicBezTo>
                    <a:cubicBezTo>
                      <a:pt x="98" y="25"/>
                      <a:pt x="107" y="20"/>
                      <a:pt x="121" y="8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166"/>
              <p:cNvSpPr>
                <a:spLocks/>
              </p:cNvSpPr>
              <p:nvPr/>
            </p:nvSpPr>
            <p:spPr bwMode="auto">
              <a:xfrm>
                <a:off x="2115" y="2483"/>
                <a:ext cx="187" cy="35"/>
              </a:xfrm>
              <a:custGeom>
                <a:avLst/>
                <a:gdLst>
                  <a:gd name="T0" fmla="*/ 37 w 74"/>
                  <a:gd name="T1" fmla="*/ 14 h 14"/>
                  <a:gd name="T2" fmla="*/ 5 w 74"/>
                  <a:gd name="T3" fmla="*/ 10 h 14"/>
                  <a:gd name="T4" fmla="*/ 1 w 74"/>
                  <a:gd name="T5" fmla="*/ 4 h 14"/>
                  <a:gd name="T6" fmla="*/ 6 w 74"/>
                  <a:gd name="T7" fmla="*/ 1 h 14"/>
                  <a:gd name="T8" fmla="*/ 68 w 74"/>
                  <a:gd name="T9" fmla="*/ 1 h 14"/>
                  <a:gd name="T10" fmla="*/ 73 w 74"/>
                  <a:gd name="T11" fmla="*/ 4 h 14"/>
                  <a:gd name="T12" fmla="*/ 70 w 74"/>
                  <a:gd name="T13" fmla="*/ 10 h 14"/>
                  <a:gd name="T14" fmla="*/ 37 w 7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4">
                    <a:moveTo>
                      <a:pt x="37" y="14"/>
                    </a:moveTo>
                    <a:cubicBezTo>
                      <a:pt x="27" y="14"/>
                      <a:pt x="17" y="13"/>
                      <a:pt x="5" y="10"/>
                    </a:cubicBezTo>
                    <a:cubicBezTo>
                      <a:pt x="2" y="9"/>
                      <a:pt x="0" y="7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30" y="6"/>
                      <a:pt x="44" y="6"/>
                      <a:pt x="68" y="1"/>
                    </a:cubicBezTo>
                    <a:cubicBezTo>
                      <a:pt x="70" y="0"/>
                      <a:pt x="73" y="2"/>
                      <a:pt x="73" y="4"/>
                    </a:cubicBezTo>
                    <a:cubicBezTo>
                      <a:pt x="74" y="7"/>
                      <a:pt x="72" y="9"/>
                      <a:pt x="70" y="10"/>
                    </a:cubicBezTo>
                    <a:cubicBezTo>
                      <a:pt x="57" y="13"/>
                      <a:pt x="47" y="14"/>
                      <a:pt x="37" y="14"/>
                    </a:cubicBezTo>
                    <a:close/>
                  </a:path>
                </a:pathLst>
              </a:custGeom>
              <a:solidFill>
                <a:srgbClr val="E6A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167"/>
              <p:cNvSpPr>
                <a:spLocks/>
              </p:cNvSpPr>
              <p:nvPr/>
            </p:nvSpPr>
            <p:spPr bwMode="auto">
              <a:xfrm>
                <a:off x="2151" y="2249"/>
                <a:ext cx="58" cy="150"/>
              </a:xfrm>
              <a:custGeom>
                <a:avLst/>
                <a:gdLst>
                  <a:gd name="T0" fmla="*/ 23 w 23"/>
                  <a:gd name="T1" fmla="*/ 0 h 59"/>
                  <a:gd name="T2" fmla="*/ 23 w 23"/>
                  <a:gd name="T3" fmla="*/ 59 h 59"/>
                  <a:gd name="T4" fmla="*/ 0 w 23"/>
                  <a:gd name="T5" fmla="*/ 59 h 59"/>
                  <a:gd name="T6" fmla="*/ 3 w 23"/>
                  <a:gd name="T7" fmla="*/ 53 h 59"/>
                  <a:gd name="T8" fmla="*/ 12 w 23"/>
                  <a:gd name="T9" fmla="*/ 35 h 59"/>
                  <a:gd name="T10" fmla="*/ 13 w 23"/>
                  <a:gd name="T11" fmla="*/ 10 h 59"/>
                  <a:gd name="T12" fmla="*/ 23 w 2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9">
                    <a:moveTo>
                      <a:pt x="23" y="0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7"/>
                      <a:pt x="2" y="54"/>
                      <a:pt x="3" y="53"/>
                    </a:cubicBezTo>
                    <a:cubicBezTo>
                      <a:pt x="7" y="50"/>
                      <a:pt x="10" y="43"/>
                      <a:pt x="12" y="3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2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F7E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68"/>
              <p:cNvSpPr>
                <a:spLocks/>
              </p:cNvSpPr>
              <p:nvPr/>
            </p:nvSpPr>
            <p:spPr bwMode="auto">
              <a:xfrm>
                <a:off x="2151" y="2399"/>
                <a:ext cx="115" cy="38"/>
              </a:xfrm>
              <a:custGeom>
                <a:avLst/>
                <a:gdLst>
                  <a:gd name="T0" fmla="*/ 46 w 46"/>
                  <a:gd name="T1" fmla="*/ 0 h 15"/>
                  <a:gd name="T2" fmla="*/ 38 w 46"/>
                  <a:gd name="T3" fmla="*/ 7 h 15"/>
                  <a:gd name="T4" fmla="*/ 33 w 46"/>
                  <a:gd name="T5" fmla="*/ 11 h 15"/>
                  <a:gd name="T6" fmla="*/ 23 w 46"/>
                  <a:gd name="T7" fmla="*/ 15 h 15"/>
                  <a:gd name="T8" fmla="*/ 13 w 46"/>
                  <a:gd name="T9" fmla="*/ 11 h 15"/>
                  <a:gd name="T10" fmla="*/ 9 w 46"/>
                  <a:gd name="T11" fmla="*/ 7 h 15"/>
                  <a:gd name="T12" fmla="*/ 0 w 46"/>
                  <a:gd name="T13" fmla="*/ 0 h 15"/>
                  <a:gd name="T14" fmla="*/ 0 w 46"/>
                  <a:gd name="T15" fmla="*/ 0 h 15"/>
                  <a:gd name="T16" fmla="*/ 46 w 46"/>
                  <a:gd name="T17" fmla="*/ 0 h 15"/>
                  <a:gd name="T18" fmla="*/ 46 w 4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46" y="4"/>
                      <a:pt x="43" y="7"/>
                      <a:pt x="38" y="7"/>
                    </a:cubicBezTo>
                    <a:cubicBezTo>
                      <a:pt x="36" y="7"/>
                      <a:pt x="35" y="9"/>
                      <a:pt x="33" y="11"/>
                    </a:cubicBezTo>
                    <a:cubicBezTo>
                      <a:pt x="30" y="13"/>
                      <a:pt x="27" y="15"/>
                      <a:pt x="23" y="15"/>
                    </a:cubicBezTo>
                    <a:cubicBezTo>
                      <a:pt x="20" y="15"/>
                      <a:pt x="16" y="13"/>
                      <a:pt x="13" y="11"/>
                    </a:cubicBezTo>
                    <a:cubicBezTo>
                      <a:pt x="11" y="9"/>
                      <a:pt x="10" y="7"/>
                      <a:pt x="9" y="7"/>
                    </a:cubicBezTo>
                    <a:cubicBezTo>
                      <a:pt x="3" y="7"/>
                      <a:pt x="0" y="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169"/>
              <p:cNvSpPr>
                <a:spLocks/>
              </p:cNvSpPr>
              <p:nvPr/>
            </p:nvSpPr>
            <p:spPr bwMode="auto">
              <a:xfrm>
                <a:off x="1952" y="2383"/>
                <a:ext cx="10" cy="51"/>
              </a:xfrm>
              <a:custGeom>
                <a:avLst/>
                <a:gdLst>
                  <a:gd name="T0" fmla="*/ 4 w 4"/>
                  <a:gd name="T1" fmla="*/ 18 h 20"/>
                  <a:gd name="T2" fmla="*/ 4 w 4"/>
                  <a:gd name="T3" fmla="*/ 3 h 20"/>
                  <a:gd name="T4" fmla="*/ 0 w 4"/>
                  <a:gd name="T5" fmla="*/ 3 h 20"/>
                  <a:gd name="T6" fmla="*/ 0 w 4"/>
                  <a:gd name="T7" fmla="*/ 18 h 20"/>
                  <a:gd name="T8" fmla="*/ 4 w 4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0">
                    <a:moveTo>
                      <a:pt x="4" y="18"/>
                    </a:moveTo>
                    <a:cubicBezTo>
                      <a:pt x="4" y="13"/>
                      <a:pt x="4" y="8"/>
                      <a:pt x="4" y="3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4" y="20"/>
                      <a:pt x="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170"/>
              <p:cNvSpPr>
                <a:spLocks noChangeArrowheads="1"/>
              </p:cNvSpPr>
              <p:nvPr/>
            </p:nvSpPr>
            <p:spPr bwMode="auto">
              <a:xfrm>
                <a:off x="1939" y="2422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71"/>
              <p:cNvSpPr>
                <a:spLocks/>
              </p:cNvSpPr>
              <p:nvPr/>
            </p:nvSpPr>
            <p:spPr bwMode="auto">
              <a:xfrm>
                <a:off x="2455" y="2381"/>
                <a:ext cx="8" cy="51"/>
              </a:xfrm>
              <a:custGeom>
                <a:avLst/>
                <a:gdLst>
                  <a:gd name="T0" fmla="*/ 3 w 3"/>
                  <a:gd name="T1" fmla="*/ 18 h 20"/>
                  <a:gd name="T2" fmla="*/ 3 w 3"/>
                  <a:gd name="T3" fmla="*/ 3 h 20"/>
                  <a:gd name="T4" fmla="*/ 0 w 3"/>
                  <a:gd name="T5" fmla="*/ 3 h 20"/>
                  <a:gd name="T6" fmla="*/ 0 w 3"/>
                  <a:gd name="T7" fmla="*/ 18 h 20"/>
                  <a:gd name="T8" fmla="*/ 3 w 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8"/>
                    </a:moveTo>
                    <a:cubicBezTo>
                      <a:pt x="3" y="13"/>
                      <a:pt x="3" y="8"/>
                      <a:pt x="3" y="3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3" y="20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172"/>
              <p:cNvSpPr>
                <a:spLocks noChangeArrowheads="1"/>
              </p:cNvSpPr>
              <p:nvPr/>
            </p:nvSpPr>
            <p:spPr bwMode="auto">
              <a:xfrm>
                <a:off x="2440" y="2419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73"/>
              <p:cNvSpPr>
                <a:spLocks/>
              </p:cNvSpPr>
              <p:nvPr/>
            </p:nvSpPr>
            <p:spPr bwMode="auto">
              <a:xfrm>
                <a:off x="1985" y="1921"/>
                <a:ext cx="289" cy="257"/>
              </a:xfrm>
              <a:custGeom>
                <a:avLst/>
                <a:gdLst>
                  <a:gd name="T0" fmla="*/ 0 w 115"/>
                  <a:gd name="T1" fmla="*/ 101 h 101"/>
                  <a:gd name="T2" fmla="*/ 115 w 115"/>
                  <a:gd name="T3" fmla="*/ 14 h 101"/>
                  <a:gd name="T4" fmla="*/ 75 w 115"/>
                  <a:gd name="T5" fmla="*/ 0 h 101"/>
                  <a:gd name="T6" fmla="*/ 12 w 115"/>
                  <a:gd name="T7" fmla="*/ 20 h 101"/>
                  <a:gd name="T8" fmla="*/ 0 w 115"/>
                  <a:gd name="T9" fmla="*/ 78 h 101"/>
                  <a:gd name="T10" fmla="*/ 0 w 115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01">
                    <a:moveTo>
                      <a:pt x="0" y="101"/>
                    </a:moveTo>
                    <a:cubicBezTo>
                      <a:pt x="0" y="101"/>
                      <a:pt x="103" y="50"/>
                      <a:pt x="115" y="14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0" y="78"/>
                      <a:pt x="0" y="78"/>
                      <a:pt x="0" y="78"/>
                    </a:cubicBez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74"/>
              <p:cNvSpPr>
                <a:spLocks/>
              </p:cNvSpPr>
              <p:nvPr/>
            </p:nvSpPr>
            <p:spPr bwMode="auto">
              <a:xfrm>
                <a:off x="2201" y="1931"/>
                <a:ext cx="249" cy="221"/>
              </a:xfrm>
              <a:custGeom>
                <a:avLst/>
                <a:gdLst>
                  <a:gd name="T0" fmla="*/ 99 w 99"/>
                  <a:gd name="T1" fmla="*/ 87 h 87"/>
                  <a:gd name="T2" fmla="*/ 0 w 99"/>
                  <a:gd name="T3" fmla="*/ 12 h 87"/>
                  <a:gd name="T4" fmla="*/ 34 w 99"/>
                  <a:gd name="T5" fmla="*/ 0 h 87"/>
                  <a:gd name="T6" fmla="*/ 88 w 99"/>
                  <a:gd name="T7" fmla="*/ 17 h 87"/>
                  <a:gd name="T8" fmla="*/ 99 w 99"/>
                  <a:gd name="T9" fmla="*/ 67 h 87"/>
                  <a:gd name="T10" fmla="*/ 99 w 99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87">
                    <a:moveTo>
                      <a:pt x="99" y="87"/>
                    </a:moveTo>
                    <a:cubicBezTo>
                      <a:pt x="99" y="87"/>
                      <a:pt x="10" y="43"/>
                      <a:pt x="0" y="1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9" y="67"/>
                      <a:pt x="99" y="67"/>
                      <a:pt x="99" y="67"/>
                    </a:cubicBezTo>
                    <a:lnTo>
                      <a:pt x="99" y="87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85"/>
              <p:cNvSpPr>
                <a:spLocks noEditPoints="1"/>
              </p:cNvSpPr>
              <p:nvPr/>
            </p:nvSpPr>
            <p:spPr bwMode="auto">
              <a:xfrm>
                <a:off x="1954" y="2200"/>
                <a:ext cx="514" cy="158"/>
              </a:xfrm>
              <a:custGeom>
                <a:avLst/>
                <a:gdLst>
                  <a:gd name="T0" fmla="*/ 202 w 204"/>
                  <a:gd name="T1" fmla="*/ 3 h 62"/>
                  <a:gd name="T2" fmla="*/ 193 w 204"/>
                  <a:gd name="T3" fmla="*/ 2 h 62"/>
                  <a:gd name="T4" fmla="*/ 179 w 204"/>
                  <a:gd name="T5" fmla="*/ 1 h 62"/>
                  <a:gd name="T6" fmla="*/ 137 w 204"/>
                  <a:gd name="T7" fmla="*/ 3 h 62"/>
                  <a:gd name="T8" fmla="*/ 102 w 204"/>
                  <a:gd name="T9" fmla="*/ 7 h 62"/>
                  <a:gd name="T10" fmla="*/ 67 w 204"/>
                  <a:gd name="T11" fmla="*/ 3 h 62"/>
                  <a:gd name="T12" fmla="*/ 23 w 204"/>
                  <a:gd name="T13" fmla="*/ 1 h 62"/>
                  <a:gd name="T14" fmla="*/ 11 w 204"/>
                  <a:gd name="T15" fmla="*/ 2 h 62"/>
                  <a:gd name="T16" fmla="*/ 0 w 204"/>
                  <a:gd name="T17" fmla="*/ 5 h 62"/>
                  <a:gd name="T18" fmla="*/ 2 w 204"/>
                  <a:gd name="T19" fmla="*/ 23 h 62"/>
                  <a:gd name="T20" fmla="*/ 6 w 204"/>
                  <a:gd name="T21" fmla="*/ 29 h 62"/>
                  <a:gd name="T22" fmla="*/ 19 w 204"/>
                  <a:gd name="T23" fmla="*/ 55 h 62"/>
                  <a:gd name="T24" fmla="*/ 51 w 204"/>
                  <a:gd name="T25" fmla="*/ 62 h 62"/>
                  <a:gd name="T26" fmla="*/ 90 w 204"/>
                  <a:gd name="T27" fmla="*/ 36 h 62"/>
                  <a:gd name="T28" fmla="*/ 93 w 204"/>
                  <a:gd name="T29" fmla="*/ 29 h 62"/>
                  <a:gd name="T30" fmla="*/ 93 w 204"/>
                  <a:gd name="T31" fmla="*/ 23 h 62"/>
                  <a:gd name="T32" fmla="*/ 110 w 204"/>
                  <a:gd name="T33" fmla="*/ 23 h 62"/>
                  <a:gd name="T34" fmla="*/ 114 w 204"/>
                  <a:gd name="T35" fmla="*/ 36 h 62"/>
                  <a:gd name="T36" fmla="*/ 153 w 204"/>
                  <a:gd name="T37" fmla="*/ 62 h 62"/>
                  <a:gd name="T38" fmla="*/ 183 w 204"/>
                  <a:gd name="T39" fmla="*/ 56 h 62"/>
                  <a:gd name="T40" fmla="*/ 198 w 204"/>
                  <a:gd name="T41" fmla="*/ 29 h 62"/>
                  <a:gd name="T42" fmla="*/ 201 w 204"/>
                  <a:gd name="T43" fmla="*/ 23 h 62"/>
                  <a:gd name="T44" fmla="*/ 204 w 204"/>
                  <a:gd name="T45" fmla="*/ 13 h 62"/>
                  <a:gd name="T46" fmla="*/ 85 w 204"/>
                  <a:gd name="T47" fmla="*/ 35 h 62"/>
                  <a:gd name="T48" fmla="*/ 52 w 204"/>
                  <a:gd name="T49" fmla="*/ 58 h 62"/>
                  <a:gd name="T50" fmla="*/ 20 w 204"/>
                  <a:gd name="T51" fmla="*/ 49 h 62"/>
                  <a:gd name="T52" fmla="*/ 12 w 204"/>
                  <a:gd name="T53" fmla="*/ 15 h 62"/>
                  <a:gd name="T54" fmla="*/ 20 w 204"/>
                  <a:gd name="T55" fmla="*/ 7 h 62"/>
                  <a:gd name="T56" fmla="*/ 43 w 204"/>
                  <a:gd name="T57" fmla="*/ 6 h 62"/>
                  <a:gd name="T58" fmla="*/ 85 w 204"/>
                  <a:gd name="T59" fmla="*/ 16 h 62"/>
                  <a:gd name="T60" fmla="*/ 188 w 204"/>
                  <a:gd name="T61" fmla="*/ 43 h 62"/>
                  <a:gd name="T62" fmla="*/ 175 w 204"/>
                  <a:gd name="T63" fmla="*/ 55 h 62"/>
                  <a:gd name="T64" fmla="*/ 129 w 204"/>
                  <a:gd name="T65" fmla="*/ 53 h 62"/>
                  <a:gd name="T66" fmla="*/ 118 w 204"/>
                  <a:gd name="T67" fmla="*/ 16 h 62"/>
                  <a:gd name="T68" fmla="*/ 161 w 204"/>
                  <a:gd name="T69" fmla="*/ 6 h 62"/>
                  <a:gd name="T70" fmla="*/ 184 w 204"/>
                  <a:gd name="T71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4" h="62">
                    <a:moveTo>
                      <a:pt x="203" y="5"/>
                    </a:moveTo>
                    <a:cubicBezTo>
                      <a:pt x="203" y="4"/>
                      <a:pt x="203" y="3"/>
                      <a:pt x="202" y="3"/>
                    </a:cubicBezTo>
                    <a:cubicBezTo>
                      <a:pt x="201" y="3"/>
                      <a:pt x="200" y="3"/>
                      <a:pt x="200" y="2"/>
                    </a:cubicBezTo>
                    <a:cubicBezTo>
                      <a:pt x="197" y="2"/>
                      <a:pt x="195" y="2"/>
                      <a:pt x="193" y="2"/>
                    </a:cubicBezTo>
                    <a:cubicBezTo>
                      <a:pt x="193" y="2"/>
                      <a:pt x="193" y="2"/>
                      <a:pt x="193" y="2"/>
                    </a:cubicBezTo>
                    <a:cubicBezTo>
                      <a:pt x="188" y="1"/>
                      <a:pt x="183" y="1"/>
                      <a:pt x="179" y="1"/>
                    </a:cubicBezTo>
                    <a:cubicBezTo>
                      <a:pt x="174" y="0"/>
                      <a:pt x="170" y="0"/>
                      <a:pt x="165" y="0"/>
                    </a:cubicBezTo>
                    <a:cubicBezTo>
                      <a:pt x="156" y="0"/>
                      <a:pt x="146" y="1"/>
                      <a:pt x="137" y="3"/>
                    </a:cubicBezTo>
                    <a:cubicBezTo>
                      <a:pt x="127" y="4"/>
                      <a:pt x="117" y="6"/>
                      <a:pt x="107" y="7"/>
                    </a:cubicBezTo>
                    <a:cubicBezTo>
                      <a:pt x="107" y="7"/>
                      <a:pt x="104" y="7"/>
                      <a:pt x="102" y="7"/>
                    </a:cubicBezTo>
                    <a:cubicBezTo>
                      <a:pt x="100" y="7"/>
                      <a:pt x="96" y="7"/>
                      <a:pt x="96" y="7"/>
                    </a:cubicBezTo>
                    <a:cubicBezTo>
                      <a:pt x="86" y="6"/>
                      <a:pt x="77" y="4"/>
                      <a:pt x="67" y="3"/>
                    </a:cubicBezTo>
                    <a:cubicBezTo>
                      <a:pt x="57" y="1"/>
                      <a:pt x="48" y="0"/>
                      <a:pt x="38" y="0"/>
                    </a:cubicBezTo>
                    <a:cubicBezTo>
                      <a:pt x="33" y="0"/>
                      <a:pt x="28" y="0"/>
                      <a:pt x="23" y="1"/>
                    </a:cubicBezTo>
                    <a:cubicBezTo>
                      <a:pt x="20" y="1"/>
                      <a:pt x="17" y="1"/>
                      <a:pt x="14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9" y="2"/>
                      <a:pt x="6" y="2"/>
                      <a:pt x="4" y="2"/>
                    </a:cubicBezTo>
                    <a:cubicBezTo>
                      <a:pt x="2" y="3"/>
                      <a:pt x="1" y="3"/>
                      <a:pt x="0" y="5"/>
                    </a:cubicBezTo>
                    <a:cubicBezTo>
                      <a:pt x="0" y="7"/>
                      <a:pt x="0" y="17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5"/>
                      <a:pt x="5" y="27"/>
                      <a:pt x="6" y="29"/>
                    </a:cubicBezTo>
                    <a:cubicBezTo>
                      <a:pt x="7" y="33"/>
                      <a:pt x="8" y="37"/>
                      <a:pt x="10" y="41"/>
                    </a:cubicBezTo>
                    <a:cubicBezTo>
                      <a:pt x="12" y="47"/>
                      <a:pt x="14" y="52"/>
                      <a:pt x="19" y="55"/>
                    </a:cubicBezTo>
                    <a:cubicBezTo>
                      <a:pt x="20" y="56"/>
                      <a:pt x="22" y="57"/>
                      <a:pt x="23" y="57"/>
                    </a:cubicBezTo>
                    <a:cubicBezTo>
                      <a:pt x="32" y="61"/>
                      <a:pt x="41" y="62"/>
                      <a:pt x="51" y="62"/>
                    </a:cubicBezTo>
                    <a:cubicBezTo>
                      <a:pt x="59" y="62"/>
                      <a:pt x="68" y="62"/>
                      <a:pt x="75" y="57"/>
                    </a:cubicBezTo>
                    <a:cubicBezTo>
                      <a:pt x="82" y="53"/>
                      <a:pt x="87" y="44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1" y="33"/>
                      <a:pt x="92" y="31"/>
                      <a:pt x="93" y="29"/>
                    </a:cubicBezTo>
                    <a:cubicBezTo>
                      <a:pt x="93" y="27"/>
                      <a:pt x="94" y="25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18"/>
                      <a:pt x="98" y="17"/>
                      <a:pt x="102" y="17"/>
                    </a:cubicBezTo>
                    <a:cubicBezTo>
                      <a:pt x="105" y="17"/>
                      <a:pt x="111" y="18"/>
                      <a:pt x="110" y="23"/>
                    </a:cubicBezTo>
                    <a:cubicBezTo>
                      <a:pt x="110" y="25"/>
                      <a:pt x="110" y="27"/>
                      <a:pt x="111" y="29"/>
                    </a:cubicBezTo>
                    <a:cubicBezTo>
                      <a:pt x="112" y="32"/>
                      <a:pt x="113" y="34"/>
                      <a:pt x="114" y="36"/>
                    </a:cubicBezTo>
                    <a:cubicBezTo>
                      <a:pt x="117" y="44"/>
                      <a:pt x="121" y="53"/>
                      <a:pt x="129" y="57"/>
                    </a:cubicBezTo>
                    <a:cubicBezTo>
                      <a:pt x="136" y="62"/>
                      <a:pt x="145" y="62"/>
                      <a:pt x="153" y="62"/>
                    </a:cubicBezTo>
                    <a:cubicBezTo>
                      <a:pt x="162" y="62"/>
                      <a:pt x="172" y="61"/>
                      <a:pt x="180" y="57"/>
                    </a:cubicBezTo>
                    <a:cubicBezTo>
                      <a:pt x="181" y="57"/>
                      <a:pt x="182" y="57"/>
                      <a:pt x="183" y="56"/>
                    </a:cubicBezTo>
                    <a:cubicBezTo>
                      <a:pt x="189" y="53"/>
                      <a:pt x="192" y="48"/>
                      <a:pt x="194" y="41"/>
                    </a:cubicBezTo>
                    <a:cubicBezTo>
                      <a:pt x="195" y="37"/>
                      <a:pt x="196" y="33"/>
                      <a:pt x="198" y="29"/>
                    </a:cubicBezTo>
                    <a:cubicBezTo>
                      <a:pt x="199" y="27"/>
                      <a:pt x="199" y="25"/>
                      <a:pt x="201" y="24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2" y="22"/>
                      <a:pt x="203" y="21"/>
                      <a:pt x="203" y="20"/>
                    </a:cubicBezTo>
                    <a:cubicBezTo>
                      <a:pt x="204" y="18"/>
                      <a:pt x="204" y="16"/>
                      <a:pt x="204" y="13"/>
                    </a:cubicBezTo>
                    <a:cubicBezTo>
                      <a:pt x="204" y="9"/>
                      <a:pt x="204" y="6"/>
                      <a:pt x="203" y="5"/>
                    </a:cubicBezTo>
                    <a:close/>
                    <a:moveTo>
                      <a:pt x="85" y="35"/>
                    </a:moveTo>
                    <a:cubicBezTo>
                      <a:pt x="83" y="41"/>
                      <a:pt x="80" y="49"/>
                      <a:pt x="74" y="53"/>
                    </a:cubicBezTo>
                    <a:cubicBezTo>
                      <a:pt x="68" y="58"/>
                      <a:pt x="59" y="57"/>
                      <a:pt x="52" y="58"/>
                    </a:cubicBezTo>
                    <a:cubicBezTo>
                      <a:pt x="44" y="58"/>
                      <a:pt x="36" y="57"/>
                      <a:pt x="29" y="55"/>
                    </a:cubicBezTo>
                    <a:cubicBezTo>
                      <a:pt x="25" y="53"/>
                      <a:pt x="22" y="52"/>
                      <a:pt x="20" y="49"/>
                    </a:cubicBezTo>
                    <a:cubicBezTo>
                      <a:pt x="18" y="47"/>
                      <a:pt x="17" y="45"/>
                      <a:pt x="16" y="43"/>
                    </a:cubicBezTo>
                    <a:cubicBezTo>
                      <a:pt x="13" y="36"/>
                      <a:pt x="9" y="23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3" y="11"/>
                      <a:pt x="16" y="8"/>
                      <a:pt x="20" y="7"/>
                    </a:cubicBezTo>
                    <a:cubicBezTo>
                      <a:pt x="21" y="7"/>
                      <a:pt x="22" y="7"/>
                      <a:pt x="23" y="6"/>
                    </a:cubicBezTo>
                    <a:cubicBezTo>
                      <a:pt x="29" y="5"/>
                      <a:pt x="37" y="5"/>
                      <a:pt x="43" y="6"/>
                    </a:cubicBezTo>
                    <a:cubicBezTo>
                      <a:pt x="51" y="6"/>
                      <a:pt x="59" y="7"/>
                      <a:pt x="66" y="8"/>
                    </a:cubicBezTo>
                    <a:cubicBezTo>
                      <a:pt x="73" y="9"/>
                      <a:pt x="81" y="10"/>
                      <a:pt x="85" y="16"/>
                    </a:cubicBezTo>
                    <a:cubicBezTo>
                      <a:pt x="89" y="22"/>
                      <a:pt x="86" y="29"/>
                      <a:pt x="85" y="35"/>
                    </a:cubicBezTo>
                    <a:close/>
                    <a:moveTo>
                      <a:pt x="188" y="43"/>
                    </a:moveTo>
                    <a:cubicBezTo>
                      <a:pt x="186" y="46"/>
                      <a:pt x="185" y="49"/>
                      <a:pt x="182" y="51"/>
                    </a:cubicBezTo>
                    <a:cubicBezTo>
                      <a:pt x="180" y="52"/>
                      <a:pt x="178" y="54"/>
                      <a:pt x="175" y="55"/>
                    </a:cubicBezTo>
                    <a:cubicBezTo>
                      <a:pt x="168" y="57"/>
                      <a:pt x="160" y="58"/>
                      <a:pt x="152" y="58"/>
                    </a:cubicBezTo>
                    <a:cubicBezTo>
                      <a:pt x="145" y="57"/>
                      <a:pt x="136" y="58"/>
                      <a:pt x="129" y="53"/>
                    </a:cubicBezTo>
                    <a:cubicBezTo>
                      <a:pt x="124" y="49"/>
                      <a:pt x="121" y="41"/>
                      <a:pt x="119" y="35"/>
                    </a:cubicBezTo>
                    <a:cubicBezTo>
                      <a:pt x="117" y="29"/>
                      <a:pt x="115" y="22"/>
                      <a:pt x="118" y="16"/>
                    </a:cubicBezTo>
                    <a:cubicBezTo>
                      <a:pt x="123" y="10"/>
                      <a:pt x="131" y="9"/>
                      <a:pt x="137" y="8"/>
                    </a:cubicBezTo>
                    <a:cubicBezTo>
                      <a:pt x="145" y="7"/>
                      <a:pt x="153" y="6"/>
                      <a:pt x="161" y="6"/>
                    </a:cubicBezTo>
                    <a:cubicBezTo>
                      <a:pt x="166" y="5"/>
                      <a:pt x="173" y="5"/>
                      <a:pt x="179" y="6"/>
                    </a:cubicBezTo>
                    <a:cubicBezTo>
                      <a:pt x="181" y="6"/>
                      <a:pt x="182" y="7"/>
                      <a:pt x="184" y="7"/>
                    </a:cubicBezTo>
                    <a:cubicBezTo>
                      <a:pt x="199" y="11"/>
                      <a:pt x="192" y="33"/>
                      <a:pt x="188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482904" y="3478213"/>
              <a:ext cx="854075" cy="10445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5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801991" y="3478213"/>
              <a:ext cx="217488" cy="458788"/>
            </a:xfrm>
            <a:custGeom>
              <a:avLst/>
              <a:gdLst>
                <a:gd name="T0" fmla="*/ 68 w 137"/>
                <a:gd name="T1" fmla="*/ 289 h 289"/>
                <a:gd name="T2" fmla="*/ 0 w 137"/>
                <a:gd name="T3" fmla="*/ 0 h 289"/>
                <a:gd name="T4" fmla="*/ 137 w 137"/>
                <a:gd name="T5" fmla="*/ 0 h 289"/>
                <a:gd name="T6" fmla="*/ 68 w 137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89">
                  <a:moveTo>
                    <a:pt x="68" y="289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68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63866" y="4522788"/>
              <a:ext cx="695325" cy="1309688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760716" y="4837113"/>
              <a:ext cx="146050" cy="995363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187754" y="4522788"/>
              <a:ext cx="71438" cy="1309688"/>
            </a:xfrm>
            <a:custGeom>
              <a:avLst/>
              <a:gdLst>
                <a:gd name="T0" fmla="*/ 11 w 45"/>
                <a:gd name="T1" fmla="*/ 0 h 825"/>
                <a:gd name="T2" fmla="*/ 8 w 45"/>
                <a:gd name="T3" fmla="*/ 437 h 825"/>
                <a:gd name="T4" fmla="*/ 0 w 45"/>
                <a:gd name="T5" fmla="*/ 825 h 825"/>
                <a:gd name="T6" fmla="*/ 42 w 45"/>
                <a:gd name="T7" fmla="*/ 437 h 825"/>
                <a:gd name="T8" fmla="*/ 45 w 45"/>
                <a:gd name="T9" fmla="*/ 0 h 825"/>
                <a:gd name="T10" fmla="*/ 11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11" y="0"/>
                  </a:moveTo>
                  <a:lnTo>
                    <a:pt x="8" y="437"/>
                  </a:lnTo>
                  <a:lnTo>
                    <a:pt x="0" y="825"/>
                  </a:lnTo>
                  <a:lnTo>
                    <a:pt x="42" y="437"/>
                  </a:lnTo>
                  <a:lnTo>
                    <a:pt x="4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909941" y="4833938"/>
              <a:ext cx="149225" cy="9985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560691" y="4522788"/>
              <a:ext cx="71438" cy="1309688"/>
            </a:xfrm>
            <a:custGeom>
              <a:avLst/>
              <a:gdLst>
                <a:gd name="T0" fmla="*/ 34 w 45"/>
                <a:gd name="T1" fmla="*/ 0 h 825"/>
                <a:gd name="T2" fmla="*/ 40 w 45"/>
                <a:gd name="T3" fmla="*/ 437 h 825"/>
                <a:gd name="T4" fmla="*/ 45 w 45"/>
                <a:gd name="T5" fmla="*/ 825 h 825"/>
                <a:gd name="T6" fmla="*/ 5 w 45"/>
                <a:gd name="T7" fmla="*/ 437 h 825"/>
                <a:gd name="T8" fmla="*/ 0 w 45"/>
                <a:gd name="T9" fmla="*/ 0 h 825"/>
                <a:gd name="T10" fmla="*/ 34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34" y="0"/>
                  </a:moveTo>
                  <a:lnTo>
                    <a:pt x="40" y="437"/>
                  </a:lnTo>
                  <a:lnTo>
                    <a:pt x="45" y="825"/>
                  </a:lnTo>
                  <a:lnTo>
                    <a:pt x="5" y="437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36941" y="3725863"/>
              <a:ext cx="196850" cy="21113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3136954" y="3924300"/>
              <a:ext cx="17463" cy="1270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044879" y="3756025"/>
              <a:ext cx="163513" cy="180975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2614666" y="4522788"/>
              <a:ext cx="587375" cy="809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524179" y="6054725"/>
              <a:ext cx="271463" cy="5397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17829" y="5707063"/>
              <a:ext cx="277813" cy="37306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46416" y="5707063"/>
              <a:ext cx="149225" cy="37306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482904" y="2789048"/>
              <a:ext cx="854075" cy="288470"/>
              <a:chOff x="6005015" y="2767013"/>
              <a:chExt cx="854075" cy="37147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6005015" y="2767013"/>
                <a:ext cx="854075" cy="371475"/>
              </a:xfrm>
              <a:custGeom>
                <a:avLst/>
                <a:gdLst>
                  <a:gd name="T0" fmla="*/ 149 w 298"/>
                  <a:gd name="T1" fmla="*/ 0 h 130"/>
                  <a:gd name="T2" fmla="*/ 61 w 298"/>
                  <a:gd name="T3" fmla="*/ 99 h 130"/>
                  <a:gd name="T4" fmla="*/ 61 w 298"/>
                  <a:gd name="T5" fmla="*/ 99 h 130"/>
                  <a:gd name="T6" fmla="*/ 149 w 298"/>
                  <a:gd name="T7" fmla="*/ 130 h 130"/>
                  <a:gd name="T8" fmla="*/ 237 w 298"/>
                  <a:gd name="T9" fmla="*/ 99 h 130"/>
                  <a:gd name="T10" fmla="*/ 237 w 298"/>
                  <a:gd name="T11" fmla="*/ 99 h 130"/>
                  <a:gd name="T12" fmla="*/ 149 w 298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0">
                    <a:moveTo>
                      <a:pt x="149" y="0"/>
                    </a:move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98" y="130"/>
                      <a:pt x="237" y="108"/>
                      <a:pt x="237" y="99"/>
                    </a:cubicBezTo>
                    <a:cubicBezTo>
                      <a:pt x="237" y="99"/>
                      <a:pt x="237" y="99"/>
                      <a:pt x="237" y="99"/>
                    </a:cubicBezTo>
                    <a:cubicBezTo>
                      <a:pt x="254" y="75"/>
                      <a:pt x="298" y="0"/>
                      <a:pt x="14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6005015" y="2767013"/>
                <a:ext cx="455613" cy="371475"/>
              </a:xfrm>
              <a:custGeom>
                <a:avLst/>
                <a:gdLst>
                  <a:gd name="T0" fmla="*/ 81 w 159"/>
                  <a:gd name="T1" fmla="*/ 99 h 130"/>
                  <a:gd name="T2" fmla="*/ 81 w 159"/>
                  <a:gd name="T3" fmla="*/ 99 h 130"/>
                  <a:gd name="T4" fmla="*/ 159 w 159"/>
                  <a:gd name="T5" fmla="*/ 0 h 130"/>
                  <a:gd name="T6" fmla="*/ 149 w 159"/>
                  <a:gd name="T7" fmla="*/ 0 h 130"/>
                  <a:gd name="T8" fmla="*/ 61 w 159"/>
                  <a:gd name="T9" fmla="*/ 99 h 130"/>
                  <a:gd name="T10" fmla="*/ 61 w 159"/>
                  <a:gd name="T11" fmla="*/ 99 h 130"/>
                  <a:gd name="T12" fmla="*/ 149 w 159"/>
                  <a:gd name="T13" fmla="*/ 130 h 130"/>
                  <a:gd name="T14" fmla="*/ 159 w 159"/>
                  <a:gd name="T15" fmla="*/ 130 h 130"/>
                  <a:gd name="T16" fmla="*/ 81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81" y="99"/>
                    </a:moveTo>
                    <a:cubicBezTo>
                      <a:pt x="81" y="99"/>
                      <a:pt x="81" y="99"/>
                      <a:pt x="81" y="99"/>
                    </a:cubicBezTo>
                    <a:cubicBezTo>
                      <a:pt x="64" y="76"/>
                      <a:pt x="22" y="3"/>
                      <a:pt x="159" y="0"/>
                    </a:cubicBezTo>
                    <a:cubicBezTo>
                      <a:pt x="156" y="0"/>
                      <a:pt x="152" y="0"/>
                      <a:pt x="149" y="0"/>
                    </a:cubicBez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52" y="130"/>
                      <a:pt x="156" y="130"/>
                      <a:pt x="159" y="130"/>
                    </a:cubicBezTo>
                    <a:cubicBezTo>
                      <a:pt x="115" y="127"/>
                      <a:pt x="81" y="108"/>
                      <a:pt x="81" y="9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6403477" y="2767017"/>
                <a:ext cx="455613" cy="371475"/>
              </a:xfrm>
              <a:custGeom>
                <a:avLst/>
                <a:gdLst>
                  <a:gd name="T0" fmla="*/ 78 w 159"/>
                  <a:gd name="T1" fmla="*/ 99 h 130"/>
                  <a:gd name="T2" fmla="*/ 78 w 159"/>
                  <a:gd name="T3" fmla="*/ 99 h 130"/>
                  <a:gd name="T4" fmla="*/ 0 w 159"/>
                  <a:gd name="T5" fmla="*/ 0 h 130"/>
                  <a:gd name="T6" fmla="*/ 10 w 159"/>
                  <a:gd name="T7" fmla="*/ 0 h 130"/>
                  <a:gd name="T8" fmla="*/ 98 w 159"/>
                  <a:gd name="T9" fmla="*/ 99 h 130"/>
                  <a:gd name="T10" fmla="*/ 98 w 159"/>
                  <a:gd name="T11" fmla="*/ 99 h 130"/>
                  <a:gd name="T12" fmla="*/ 10 w 159"/>
                  <a:gd name="T13" fmla="*/ 130 h 130"/>
                  <a:gd name="T14" fmla="*/ 0 w 159"/>
                  <a:gd name="T15" fmla="*/ 130 h 130"/>
                  <a:gd name="T16" fmla="*/ 78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78" y="99"/>
                    </a:moveTo>
                    <a:cubicBezTo>
                      <a:pt x="78" y="99"/>
                      <a:pt x="78" y="99"/>
                      <a:pt x="78" y="99"/>
                    </a:cubicBezTo>
                    <a:cubicBezTo>
                      <a:pt x="95" y="76"/>
                      <a:pt x="137" y="3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ubicBezTo>
                      <a:pt x="159" y="0"/>
                      <a:pt x="115" y="75"/>
                      <a:pt x="98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9"/>
                      <a:pt x="59" y="130"/>
                      <a:pt x="10" y="130"/>
                    </a:cubicBezTo>
                    <a:cubicBezTo>
                      <a:pt x="7" y="130"/>
                      <a:pt x="3" y="130"/>
                      <a:pt x="0" y="130"/>
                    </a:cubicBezTo>
                    <a:cubicBezTo>
                      <a:pt x="44" y="127"/>
                      <a:pt x="78" y="108"/>
                      <a:pt x="78" y="99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6157415" y="3014229"/>
                <a:ext cx="550863" cy="57151"/>
              </a:xfrm>
              <a:custGeom>
                <a:avLst/>
                <a:gdLst>
                  <a:gd name="T0" fmla="*/ 192 w 192"/>
                  <a:gd name="T1" fmla="*/ 4 h 20"/>
                  <a:gd name="T2" fmla="*/ 188 w 192"/>
                  <a:gd name="T3" fmla="*/ 0 h 20"/>
                  <a:gd name="T4" fmla="*/ 4 w 192"/>
                  <a:gd name="T5" fmla="*/ 0 h 20"/>
                  <a:gd name="T6" fmla="*/ 0 w 192"/>
                  <a:gd name="T7" fmla="*/ 4 h 20"/>
                  <a:gd name="T8" fmla="*/ 0 w 192"/>
                  <a:gd name="T9" fmla="*/ 15 h 20"/>
                  <a:gd name="T10" fmla="*/ 4 w 192"/>
                  <a:gd name="T11" fmla="*/ 20 h 20"/>
                  <a:gd name="T12" fmla="*/ 188 w 192"/>
                  <a:gd name="T13" fmla="*/ 19 h 20"/>
                  <a:gd name="T14" fmla="*/ 192 w 192"/>
                  <a:gd name="T15" fmla="*/ 15 h 20"/>
                  <a:gd name="T16" fmla="*/ 192 w 192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20">
                    <a:moveTo>
                      <a:pt x="192" y="4"/>
                    </a:moveTo>
                    <a:cubicBezTo>
                      <a:pt x="192" y="2"/>
                      <a:pt x="190" y="0"/>
                      <a:pt x="18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6157415" y="3013075"/>
                <a:ext cx="11113" cy="46038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0 w 4"/>
                  <a:gd name="T5" fmla="*/ 11 h 16"/>
                  <a:gd name="T6" fmla="*/ 4 w 4"/>
                  <a:gd name="T7" fmla="*/ 16 h 16"/>
                  <a:gd name="T8" fmla="*/ 4 w 4"/>
                  <a:gd name="T9" fmla="*/ 16 h 16"/>
                  <a:gd name="T10" fmla="*/ 0 w 4"/>
                  <a:gd name="T11" fmla="*/ 11 h 16"/>
                  <a:gd name="T12" fmla="*/ 0 w 4"/>
                  <a:gd name="T13" fmla="*/ 0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9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6168527" y="3059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6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6157415" y="3001963"/>
                <a:ext cx="50800" cy="11113"/>
              </a:xfrm>
              <a:custGeom>
                <a:avLst/>
                <a:gdLst>
                  <a:gd name="T0" fmla="*/ 18 w 18"/>
                  <a:gd name="T1" fmla="*/ 0 h 4"/>
                  <a:gd name="T2" fmla="*/ 4 w 18"/>
                  <a:gd name="T3" fmla="*/ 0 h 4"/>
                  <a:gd name="T4" fmla="*/ 0 w 18"/>
                  <a:gd name="T5" fmla="*/ 4 h 4"/>
                  <a:gd name="T6" fmla="*/ 0 w 18"/>
                  <a:gd name="T7" fmla="*/ 4 h 4"/>
                  <a:gd name="T8" fmla="*/ 4 w 18"/>
                  <a:gd name="T9" fmla="*/ 0 h 4"/>
                  <a:gd name="T10" fmla="*/ 18 w 18"/>
                  <a:gd name="T11" fmla="*/ 0 h 4"/>
                  <a:gd name="T12" fmla="*/ 18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336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6659065" y="3001963"/>
                <a:ext cx="36513" cy="0"/>
              </a:xfrm>
              <a:custGeom>
                <a:avLst/>
                <a:gdLst>
                  <a:gd name="T0" fmla="*/ 13 w 13"/>
                  <a:gd name="T1" fmla="*/ 13 w 13"/>
                  <a:gd name="T2" fmla="*/ 0 w 13"/>
                  <a:gd name="T3" fmla="*/ 0 w 13"/>
                  <a:gd name="T4" fmla="*/ 13 w 13"/>
                  <a:gd name="T5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6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6157415" y="2996056"/>
                <a:ext cx="550863" cy="57151"/>
              </a:xfrm>
              <a:custGeom>
                <a:avLst/>
                <a:gdLst>
                  <a:gd name="T0" fmla="*/ 188 w 192"/>
                  <a:gd name="T1" fmla="*/ 0 h 20"/>
                  <a:gd name="T2" fmla="*/ 175 w 192"/>
                  <a:gd name="T3" fmla="*/ 0 h 20"/>
                  <a:gd name="T4" fmla="*/ 18 w 192"/>
                  <a:gd name="T5" fmla="*/ 0 h 20"/>
                  <a:gd name="T6" fmla="*/ 4 w 192"/>
                  <a:gd name="T7" fmla="*/ 0 h 20"/>
                  <a:gd name="T8" fmla="*/ 0 w 192"/>
                  <a:gd name="T9" fmla="*/ 4 h 20"/>
                  <a:gd name="T10" fmla="*/ 0 w 192"/>
                  <a:gd name="T11" fmla="*/ 4 h 20"/>
                  <a:gd name="T12" fmla="*/ 0 w 192"/>
                  <a:gd name="T13" fmla="*/ 4 h 20"/>
                  <a:gd name="T14" fmla="*/ 0 w 192"/>
                  <a:gd name="T15" fmla="*/ 15 h 20"/>
                  <a:gd name="T16" fmla="*/ 4 w 192"/>
                  <a:gd name="T17" fmla="*/ 20 h 20"/>
                  <a:gd name="T18" fmla="*/ 4 w 192"/>
                  <a:gd name="T19" fmla="*/ 20 h 20"/>
                  <a:gd name="T20" fmla="*/ 188 w 192"/>
                  <a:gd name="T21" fmla="*/ 19 h 20"/>
                  <a:gd name="T22" fmla="*/ 192 w 192"/>
                  <a:gd name="T23" fmla="*/ 15 h 20"/>
                  <a:gd name="T24" fmla="*/ 192 w 192"/>
                  <a:gd name="T25" fmla="*/ 4 h 20"/>
                  <a:gd name="T26" fmla="*/ 188 w 192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20">
                    <a:moveTo>
                      <a:pt x="188" y="0"/>
                    </a:moveTo>
                    <a:cubicBezTo>
                      <a:pt x="175" y="0"/>
                      <a:pt x="175" y="0"/>
                      <a:pt x="17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881366" y="3525838"/>
              <a:ext cx="57150" cy="720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49604" y="3440113"/>
              <a:ext cx="320675" cy="128588"/>
            </a:xfrm>
            <a:custGeom>
              <a:avLst/>
              <a:gdLst>
                <a:gd name="T0" fmla="*/ 202 w 202"/>
                <a:gd name="T1" fmla="*/ 24 h 81"/>
                <a:gd name="T2" fmla="*/ 186 w 202"/>
                <a:gd name="T3" fmla="*/ 0 h 81"/>
                <a:gd name="T4" fmla="*/ 101 w 202"/>
                <a:gd name="T5" fmla="*/ 54 h 81"/>
                <a:gd name="T6" fmla="*/ 16 w 202"/>
                <a:gd name="T7" fmla="*/ 0 h 81"/>
                <a:gd name="T8" fmla="*/ 0 w 202"/>
                <a:gd name="T9" fmla="*/ 24 h 81"/>
                <a:gd name="T10" fmla="*/ 81 w 202"/>
                <a:gd name="T11" fmla="*/ 81 h 81"/>
                <a:gd name="T12" fmla="*/ 101 w 202"/>
                <a:gd name="T13" fmla="*/ 59 h 81"/>
                <a:gd name="T14" fmla="*/ 121 w 202"/>
                <a:gd name="T15" fmla="*/ 81 h 81"/>
                <a:gd name="T16" fmla="*/ 202 w 202"/>
                <a:gd name="T17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81">
                  <a:moveTo>
                    <a:pt x="202" y="24"/>
                  </a:moveTo>
                  <a:lnTo>
                    <a:pt x="186" y="0"/>
                  </a:lnTo>
                  <a:lnTo>
                    <a:pt x="101" y="5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1" y="81"/>
                  </a:lnTo>
                  <a:lnTo>
                    <a:pt x="101" y="59"/>
                  </a:lnTo>
                  <a:lnTo>
                    <a:pt x="121" y="81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603384" y="3405799"/>
              <a:ext cx="1034420" cy="618903"/>
              <a:chOff x="1417638" y="4222750"/>
              <a:chExt cx="750887" cy="449263"/>
            </a:xfrm>
          </p:grpSpPr>
          <p:sp>
            <p:nvSpPr>
              <p:cNvPr id="242" name="Freeform 45"/>
              <p:cNvSpPr>
                <a:spLocks/>
              </p:cNvSpPr>
              <p:nvPr/>
            </p:nvSpPr>
            <p:spPr bwMode="auto">
              <a:xfrm>
                <a:off x="1417638" y="4222750"/>
                <a:ext cx="325438" cy="266700"/>
              </a:xfrm>
              <a:custGeom>
                <a:avLst/>
                <a:gdLst>
                  <a:gd name="T0" fmla="*/ 85 w 177"/>
                  <a:gd name="T1" fmla="*/ 114 h 145"/>
                  <a:gd name="T2" fmla="*/ 19 w 177"/>
                  <a:gd name="T3" fmla="*/ 62 h 145"/>
                  <a:gd name="T4" fmla="*/ 17 w 177"/>
                  <a:gd name="T5" fmla="*/ 42 h 145"/>
                  <a:gd name="T6" fmla="*/ 14 w 177"/>
                  <a:gd name="T7" fmla="*/ 20 h 145"/>
                  <a:gd name="T8" fmla="*/ 13 w 177"/>
                  <a:gd name="T9" fmla="*/ 3 h 145"/>
                  <a:gd name="T10" fmla="*/ 28 w 177"/>
                  <a:gd name="T11" fmla="*/ 14 h 145"/>
                  <a:gd name="T12" fmla="*/ 47 w 177"/>
                  <a:gd name="T13" fmla="*/ 18 h 145"/>
                  <a:gd name="T14" fmla="*/ 62 w 177"/>
                  <a:gd name="T15" fmla="*/ 32 h 145"/>
                  <a:gd name="T16" fmla="*/ 69 w 177"/>
                  <a:gd name="T17" fmla="*/ 13 h 145"/>
                  <a:gd name="T18" fmla="*/ 101 w 177"/>
                  <a:gd name="T19" fmla="*/ 60 h 145"/>
                  <a:gd name="T20" fmla="*/ 106 w 177"/>
                  <a:gd name="T21" fmla="*/ 70 h 145"/>
                  <a:gd name="T22" fmla="*/ 177 w 177"/>
                  <a:gd name="T23" fmla="*/ 121 h 145"/>
                  <a:gd name="T24" fmla="*/ 132 w 177"/>
                  <a:gd name="T25" fmla="*/ 145 h 145"/>
                  <a:gd name="T26" fmla="*/ 85 w 177"/>
                  <a:gd name="T27" fmla="*/ 1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145">
                    <a:moveTo>
                      <a:pt x="85" y="114"/>
                    </a:moveTo>
                    <a:cubicBezTo>
                      <a:pt x="49" y="99"/>
                      <a:pt x="40" y="88"/>
                      <a:pt x="19" y="62"/>
                    </a:cubicBezTo>
                    <a:cubicBezTo>
                      <a:pt x="6" y="47"/>
                      <a:pt x="7" y="39"/>
                      <a:pt x="17" y="42"/>
                    </a:cubicBezTo>
                    <a:cubicBezTo>
                      <a:pt x="0" y="30"/>
                      <a:pt x="2" y="12"/>
                      <a:pt x="14" y="20"/>
                    </a:cubicBezTo>
                    <a:cubicBezTo>
                      <a:pt x="10" y="16"/>
                      <a:pt x="7" y="7"/>
                      <a:pt x="13" y="3"/>
                    </a:cubicBezTo>
                    <a:cubicBezTo>
                      <a:pt x="18" y="0"/>
                      <a:pt x="25" y="10"/>
                      <a:pt x="28" y="14"/>
                    </a:cubicBezTo>
                    <a:cubicBezTo>
                      <a:pt x="30" y="9"/>
                      <a:pt x="38" y="6"/>
                      <a:pt x="47" y="18"/>
                    </a:cubicBezTo>
                    <a:cubicBezTo>
                      <a:pt x="54" y="28"/>
                      <a:pt x="62" y="32"/>
                      <a:pt x="62" y="32"/>
                    </a:cubicBezTo>
                    <a:cubicBezTo>
                      <a:pt x="58" y="19"/>
                      <a:pt x="62" y="13"/>
                      <a:pt x="69" y="13"/>
                    </a:cubicBezTo>
                    <a:cubicBezTo>
                      <a:pt x="76" y="27"/>
                      <a:pt x="92" y="43"/>
                      <a:pt x="101" y="60"/>
                    </a:cubicBezTo>
                    <a:cubicBezTo>
                      <a:pt x="103" y="64"/>
                      <a:pt x="104" y="67"/>
                      <a:pt x="106" y="70"/>
                    </a:cubicBezTo>
                    <a:cubicBezTo>
                      <a:pt x="177" y="121"/>
                      <a:pt x="177" y="121"/>
                      <a:pt x="177" y="121"/>
                    </a:cubicBezTo>
                    <a:cubicBezTo>
                      <a:pt x="132" y="145"/>
                      <a:pt x="132" y="145"/>
                      <a:pt x="132" y="145"/>
                    </a:cubicBezTo>
                    <a:lnTo>
                      <a:pt x="85" y="114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1838325" y="4370388"/>
                <a:ext cx="330200" cy="284163"/>
              </a:xfrm>
              <a:custGeom>
                <a:avLst/>
                <a:gdLst>
                  <a:gd name="T0" fmla="*/ 147 w 208"/>
                  <a:gd name="T1" fmla="*/ 0 h 179"/>
                  <a:gd name="T2" fmla="*/ 0 w 208"/>
                  <a:gd name="T3" fmla="*/ 117 h 179"/>
                  <a:gd name="T4" fmla="*/ 45 w 208"/>
                  <a:gd name="T5" fmla="*/ 179 h 179"/>
                  <a:gd name="T6" fmla="*/ 208 w 208"/>
                  <a:gd name="T7" fmla="*/ 84 h 179"/>
                  <a:gd name="T8" fmla="*/ 147 w 208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79">
                    <a:moveTo>
                      <a:pt x="147" y="0"/>
                    </a:moveTo>
                    <a:lnTo>
                      <a:pt x="0" y="117"/>
                    </a:lnTo>
                    <a:lnTo>
                      <a:pt x="45" y="179"/>
                    </a:lnTo>
                    <a:lnTo>
                      <a:pt x="208" y="8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1593850" y="4381500"/>
                <a:ext cx="82550" cy="92075"/>
              </a:xfrm>
              <a:custGeom>
                <a:avLst/>
                <a:gdLst>
                  <a:gd name="T0" fmla="*/ 0 w 52"/>
                  <a:gd name="T1" fmla="*/ 48 h 58"/>
                  <a:gd name="T2" fmla="*/ 37 w 52"/>
                  <a:gd name="T3" fmla="*/ 0 h 58"/>
                  <a:gd name="T4" fmla="*/ 52 w 52"/>
                  <a:gd name="T5" fmla="*/ 10 h 58"/>
                  <a:gd name="T6" fmla="*/ 14 w 52"/>
                  <a:gd name="T7" fmla="*/ 58 h 58"/>
                  <a:gd name="T8" fmla="*/ 0 w 52"/>
                  <a:gd name="T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0" y="48"/>
                    </a:moveTo>
                    <a:lnTo>
                      <a:pt x="37" y="0"/>
                    </a:lnTo>
                    <a:lnTo>
                      <a:pt x="52" y="10"/>
                    </a:lnTo>
                    <a:lnTo>
                      <a:pt x="14" y="5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49"/>
              <p:cNvSpPr>
                <a:spLocks/>
              </p:cNvSpPr>
              <p:nvPr/>
            </p:nvSpPr>
            <p:spPr bwMode="auto">
              <a:xfrm>
                <a:off x="1804988" y="4537075"/>
                <a:ext cx="134938" cy="134938"/>
              </a:xfrm>
              <a:custGeom>
                <a:avLst/>
                <a:gdLst>
                  <a:gd name="T0" fmla="*/ 10 w 74"/>
                  <a:gd name="T1" fmla="*/ 19 h 74"/>
                  <a:gd name="T2" fmla="*/ 56 w 74"/>
                  <a:gd name="T3" fmla="*/ 10 h 74"/>
                  <a:gd name="T4" fmla="*/ 64 w 74"/>
                  <a:gd name="T5" fmla="*/ 56 h 74"/>
                  <a:gd name="T6" fmla="*/ 19 w 74"/>
                  <a:gd name="T7" fmla="*/ 64 h 74"/>
                  <a:gd name="T8" fmla="*/ 10 w 74"/>
                  <a:gd name="T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10" y="19"/>
                    </a:moveTo>
                    <a:cubicBezTo>
                      <a:pt x="20" y="4"/>
                      <a:pt x="41" y="0"/>
                      <a:pt x="56" y="10"/>
                    </a:cubicBezTo>
                    <a:cubicBezTo>
                      <a:pt x="71" y="21"/>
                      <a:pt x="74" y="41"/>
                      <a:pt x="64" y="56"/>
                    </a:cubicBezTo>
                    <a:cubicBezTo>
                      <a:pt x="54" y="71"/>
                      <a:pt x="33" y="74"/>
                      <a:pt x="19" y="64"/>
                    </a:cubicBezTo>
                    <a:cubicBezTo>
                      <a:pt x="4" y="54"/>
                      <a:pt x="0" y="34"/>
                      <a:pt x="10" y="19"/>
                    </a:cubicBez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50"/>
              <p:cNvSpPr>
                <a:spLocks/>
              </p:cNvSpPr>
              <p:nvPr/>
            </p:nvSpPr>
            <p:spPr bwMode="auto">
              <a:xfrm>
                <a:off x="1616075" y="4389438"/>
                <a:ext cx="292100" cy="265113"/>
              </a:xfrm>
              <a:custGeom>
                <a:avLst/>
                <a:gdLst>
                  <a:gd name="T0" fmla="*/ 0 w 184"/>
                  <a:gd name="T1" fmla="*/ 55 h 167"/>
                  <a:gd name="T2" fmla="*/ 141 w 184"/>
                  <a:gd name="T3" fmla="*/ 167 h 167"/>
                  <a:gd name="T4" fmla="*/ 184 w 184"/>
                  <a:gd name="T5" fmla="*/ 104 h 167"/>
                  <a:gd name="T6" fmla="*/ 41 w 184"/>
                  <a:gd name="T7" fmla="*/ 0 h 167"/>
                  <a:gd name="T8" fmla="*/ 0 w 184"/>
                  <a:gd name="T9" fmla="*/ 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67">
                    <a:moveTo>
                      <a:pt x="0" y="55"/>
                    </a:moveTo>
                    <a:lnTo>
                      <a:pt x="141" y="167"/>
                    </a:lnTo>
                    <a:lnTo>
                      <a:pt x="184" y="104"/>
                    </a:lnTo>
                    <a:lnTo>
                      <a:pt x="41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026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06" y="2848712"/>
              <a:ext cx="76951" cy="7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 rot="5400000">
              <a:off x="1123793" y="2258584"/>
              <a:ext cx="1106247" cy="110624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 rot="16200000">
              <a:off x="1219789" y="2354580"/>
              <a:ext cx="914254" cy="914254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880" y="6179158"/>
            <a:ext cx="1005306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Learn how to secure your data at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LINK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BCF2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117" y="174588"/>
            <a:ext cx="2812228" cy="975652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mipc</a:t>
            </a: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askmipteam</a:t>
            </a:r>
            <a:endParaRPr lang="en-US" sz="1200">
              <a:solidFill>
                <a:schemeClr val="bg1"/>
              </a:solidFill>
              <a:cs typeface="Segoe UI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mip</a:t>
            </a: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uservoice</a:t>
            </a:r>
            <a:endParaRPr lang="en-US" sz="1200" b="1" kern="0" dirty="0">
              <a:solidFill>
                <a:schemeClr val="bg1"/>
              </a:solidFill>
              <a:cs typeface="Segoe UI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b="1" kern="0" dirty="0">
              <a:solidFill>
                <a:schemeClr val="bg1"/>
              </a:solidFill>
              <a:cs typeface="Segoe U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33006" y="716449"/>
            <a:ext cx="2544989" cy="1119523"/>
            <a:chOff x="7390652" y="586031"/>
            <a:chExt cx="2544989" cy="1249942"/>
          </a:xfrm>
        </p:grpSpPr>
        <p:sp>
          <p:nvSpPr>
            <p:cNvPr id="323" name="Rectangle: Rounded Corners 322"/>
            <p:cNvSpPr/>
            <p:nvPr/>
          </p:nvSpPr>
          <p:spPr bwMode="auto">
            <a:xfrm>
              <a:off x="7583168" y="586031"/>
              <a:ext cx="2352473" cy="1249942"/>
            </a:xfrm>
            <a:prstGeom prst="roundRect">
              <a:avLst>
                <a:gd name="adj" fmla="val 10245"/>
              </a:avLst>
            </a:prstGeom>
            <a:solidFill>
              <a:srgbClr val="001A4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Rectangle: Rounded Corners 30"/>
            <p:cNvSpPr/>
            <p:nvPr/>
          </p:nvSpPr>
          <p:spPr bwMode="auto">
            <a:xfrm>
              <a:off x="7390652" y="586031"/>
              <a:ext cx="2261379" cy="1249942"/>
            </a:xfrm>
            <a:prstGeom prst="roundRect">
              <a:avLst>
                <a:gd name="adj" fmla="val 8376"/>
              </a:avLst>
            </a:prstGeom>
            <a:solidFill>
              <a:srgbClr val="394F6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77752" y="1816767"/>
            <a:ext cx="2564000" cy="3963405"/>
            <a:chOff x="7659168" y="2525828"/>
            <a:chExt cx="1768821" cy="3181797"/>
          </a:xfrm>
        </p:grpSpPr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8724486" y="2525828"/>
              <a:ext cx="703503" cy="3181797"/>
            </a:xfrm>
            <a:custGeom>
              <a:avLst/>
              <a:gdLst>
                <a:gd name="T0" fmla="*/ 184 w 224"/>
                <a:gd name="T1" fmla="*/ 0 h 1184"/>
                <a:gd name="T2" fmla="*/ 0 w 224"/>
                <a:gd name="T3" fmla="*/ 0 h 1184"/>
                <a:gd name="T4" fmla="*/ 40 w 224"/>
                <a:gd name="T5" fmla="*/ 41 h 1184"/>
                <a:gd name="T6" fmla="*/ 40 w 224"/>
                <a:gd name="T7" fmla="*/ 1144 h 1184"/>
                <a:gd name="T8" fmla="*/ 0 w 224"/>
                <a:gd name="T9" fmla="*/ 1184 h 1184"/>
                <a:gd name="T10" fmla="*/ 184 w 224"/>
                <a:gd name="T11" fmla="*/ 1184 h 1184"/>
                <a:gd name="T12" fmla="*/ 224 w 224"/>
                <a:gd name="T13" fmla="*/ 1144 h 1184"/>
                <a:gd name="T14" fmla="*/ 224 w 224"/>
                <a:gd name="T15" fmla="*/ 41 h 1184"/>
                <a:gd name="T16" fmla="*/ 184 w 224"/>
                <a:gd name="T17" fmla="*/ 0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1184">
                  <a:moveTo>
                    <a:pt x="1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40" y="18"/>
                    <a:pt x="40" y="41"/>
                  </a:cubicBezTo>
                  <a:cubicBezTo>
                    <a:pt x="40" y="1144"/>
                    <a:pt x="40" y="1144"/>
                    <a:pt x="40" y="1144"/>
                  </a:cubicBezTo>
                  <a:cubicBezTo>
                    <a:pt x="40" y="1166"/>
                    <a:pt x="22" y="1184"/>
                    <a:pt x="0" y="1184"/>
                  </a:cubicBezTo>
                  <a:cubicBezTo>
                    <a:pt x="184" y="1184"/>
                    <a:pt x="184" y="1184"/>
                    <a:pt x="184" y="1184"/>
                  </a:cubicBezTo>
                  <a:cubicBezTo>
                    <a:pt x="206" y="1184"/>
                    <a:pt x="224" y="1166"/>
                    <a:pt x="224" y="1144"/>
                  </a:cubicBezTo>
                  <a:cubicBezTo>
                    <a:pt x="224" y="41"/>
                    <a:pt x="224" y="41"/>
                    <a:pt x="224" y="41"/>
                  </a:cubicBezTo>
                  <a:cubicBezTo>
                    <a:pt x="224" y="18"/>
                    <a:pt x="206" y="0"/>
                    <a:pt x="184" y="0"/>
                  </a:cubicBezTo>
                  <a:close/>
                </a:path>
              </a:pathLst>
            </a:custGeom>
            <a:solidFill>
              <a:srgbClr val="001A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7659168" y="2525828"/>
              <a:ext cx="1568952" cy="3181797"/>
            </a:xfrm>
            <a:custGeom>
              <a:avLst/>
              <a:gdLst>
                <a:gd name="T0" fmla="*/ 499 w 499"/>
                <a:gd name="T1" fmla="*/ 1144 h 1184"/>
                <a:gd name="T2" fmla="*/ 459 w 499"/>
                <a:gd name="T3" fmla="*/ 1184 h 1184"/>
                <a:gd name="T4" fmla="*/ 40 w 499"/>
                <a:gd name="T5" fmla="*/ 1184 h 1184"/>
                <a:gd name="T6" fmla="*/ 0 w 499"/>
                <a:gd name="T7" fmla="*/ 1144 h 1184"/>
                <a:gd name="T8" fmla="*/ 0 w 499"/>
                <a:gd name="T9" fmla="*/ 41 h 1184"/>
                <a:gd name="T10" fmla="*/ 40 w 499"/>
                <a:gd name="T11" fmla="*/ 0 h 1184"/>
                <a:gd name="T12" fmla="*/ 459 w 499"/>
                <a:gd name="T13" fmla="*/ 0 h 1184"/>
                <a:gd name="T14" fmla="*/ 499 w 499"/>
                <a:gd name="T15" fmla="*/ 41 h 1184"/>
                <a:gd name="T16" fmla="*/ 499 w 499"/>
                <a:gd name="T17" fmla="*/ 1144 h 1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9" h="1184">
                  <a:moveTo>
                    <a:pt x="499" y="1144"/>
                  </a:moveTo>
                  <a:cubicBezTo>
                    <a:pt x="499" y="1166"/>
                    <a:pt x="481" y="1184"/>
                    <a:pt x="459" y="1184"/>
                  </a:cubicBezTo>
                  <a:cubicBezTo>
                    <a:pt x="40" y="1184"/>
                    <a:pt x="40" y="1184"/>
                    <a:pt x="40" y="1184"/>
                  </a:cubicBezTo>
                  <a:cubicBezTo>
                    <a:pt x="18" y="1184"/>
                    <a:pt x="0" y="1166"/>
                    <a:pt x="0" y="11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81" y="0"/>
                    <a:pt x="499" y="18"/>
                    <a:pt x="499" y="41"/>
                  </a:cubicBezTo>
                  <a:lnTo>
                    <a:pt x="499" y="1144"/>
                  </a:lnTo>
                  <a:close/>
                </a:path>
              </a:pathLst>
            </a:custGeom>
            <a:solidFill>
              <a:srgbClr val="2F415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20" name="Rectangle: Rounded Corners 319"/>
          <p:cNvSpPr/>
          <p:nvPr/>
        </p:nvSpPr>
        <p:spPr bwMode="auto">
          <a:xfrm>
            <a:off x="7541831" y="4700482"/>
            <a:ext cx="1920214" cy="763161"/>
          </a:xfrm>
          <a:prstGeom prst="roundRect">
            <a:avLst/>
          </a:prstGeom>
          <a:solidFill>
            <a:srgbClr val="001A4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82880" tIns="4572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01" name="Picture 6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36" y="3772748"/>
            <a:ext cx="1919133" cy="75961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6880139" y="4020786"/>
            <a:ext cx="3444479" cy="1868042"/>
            <a:chOff x="6586500" y="3529202"/>
            <a:chExt cx="4052109" cy="2197578"/>
          </a:xfrm>
        </p:grpSpPr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10013466" y="3529202"/>
              <a:ext cx="625143" cy="2197577"/>
            </a:xfrm>
            <a:custGeom>
              <a:avLst/>
              <a:gdLst>
                <a:gd name="T0" fmla="*/ 0 w 199"/>
                <a:gd name="T1" fmla="*/ 703 h 703"/>
                <a:gd name="T2" fmla="*/ 199 w 199"/>
                <a:gd name="T3" fmla="*/ 703 h 703"/>
                <a:gd name="T4" fmla="*/ 117 w 199"/>
                <a:gd name="T5" fmla="*/ 668 h 703"/>
                <a:gd name="T6" fmla="*/ 117 w 199"/>
                <a:gd name="T7" fmla="*/ 103 h 703"/>
                <a:gd name="T8" fmla="*/ 144 w 199"/>
                <a:gd name="T9" fmla="*/ 103 h 703"/>
                <a:gd name="T10" fmla="*/ 152 w 199"/>
                <a:gd name="T11" fmla="*/ 95 h 703"/>
                <a:gd name="T12" fmla="*/ 144 w 199"/>
                <a:gd name="T13" fmla="*/ 87 h 703"/>
                <a:gd name="T14" fmla="*/ 117 w 199"/>
                <a:gd name="T15" fmla="*/ 87 h 703"/>
                <a:gd name="T16" fmla="*/ 117 w 199"/>
                <a:gd name="T17" fmla="*/ 67 h 703"/>
                <a:gd name="T18" fmla="*/ 136 w 199"/>
                <a:gd name="T19" fmla="*/ 36 h 703"/>
                <a:gd name="T20" fmla="*/ 100 w 199"/>
                <a:gd name="T21" fmla="*/ 0 h 703"/>
                <a:gd name="T22" fmla="*/ 64 w 199"/>
                <a:gd name="T23" fmla="*/ 36 h 703"/>
                <a:gd name="T24" fmla="*/ 83 w 199"/>
                <a:gd name="T25" fmla="*/ 67 h 703"/>
                <a:gd name="T26" fmla="*/ 83 w 199"/>
                <a:gd name="T27" fmla="*/ 87 h 703"/>
                <a:gd name="T28" fmla="*/ 56 w 199"/>
                <a:gd name="T29" fmla="*/ 87 h 703"/>
                <a:gd name="T30" fmla="*/ 48 w 199"/>
                <a:gd name="T31" fmla="*/ 95 h 703"/>
                <a:gd name="T32" fmla="*/ 56 w 199"/>
                <a:gd name="T33" fmla="*/ 103 h 703"/>
                <a:gd name="T34" fmla="*/ 83 w 199"/>
                <a:gd name="T35" fmla="*/ 103 h 703"/>
                <a:gd name="T36" fmla="*/ 83 w 199"/>
                <a:gd name="T37" fmla="*/ 668 h 703"/>
                <a:gd name="T38" fmla="*/ 0 w 199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703">
                  <a:moveTo>
                    <a:pt x="0" y="703"/>
                  </a:moveTo>
                  <a:cubicBezTo>
                    <a:pt x="199" y="703"/>
                    <a:pt x="199" y="703"/>
                    <a:pt x="199" y="703"/>
                  </a:cubicBezTo>
                  <a:cubicBezTo>
                    <a:pt x="177" y="684"/>
                    <a:pt x="148" y="672"/>
                    <a:pt x="117" y="668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44" y="103"/>
                    <a:pt x="144" y="103"/>
                    <a:pt x="144" y="103"/>
                  </a:cubicBezTo>
                  <a:cubicBezTo>
                    <a:pt x="148" y="103"/>
                    <a:pt x="152" y="99"/>
                    <a:pt x="152" y="95"/>
                  </a:cubicBezTo>
                  <a:cubicBezTo>
                    <a:pt x="152" y="90"/>
                    <a:pt x="148" y="87"/>
                    <a:pt x="144" y="87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28" y="61"/>
                    <a:pt x="136" y="50"/>
                    <a:pt x="136" y="36"/>
                  </a:cubicBezTo>
                  <a:cubicBezTo>
                    <a:pt x="136" y="16"/>
                    <a:pt x="120" y="0"/>
                    <a:pt x="100" y="0"/>
                  </a:cubicBezTo>
                  <a:cubicBezTo>
                    <a:pt x="80" y="0"/>
                    <a:pt x="64" y="16"/>
                    <a:pt x="64" y="36"/>
                  </a:cubicBezTo>
                  <a:cubicBezTo>
                    <a:pt x="64" y="50"/>
                    <a:pt x="72" y="61"/>
                    <a:pt x="83" y="6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2" y="87"/>
                    <a:pt x="48" y="90"/>
                    <a:pt x="48" y="95"/>
                  </a:cubicBezTo>
                  <a:cubicBezTo>
                    <a:pt x="48" y="99"/>
                    <a:pt x="52" y="103"/>
                    <a:pt x="56" y="103"/>
                  </a:cubicBezTo>
                  <a:cubicBezTo>
                    <a:pt x="83" y="103"/>
                    <a:pt x="83" y="103"/>
                    <a:pt x="83" y="103"/>
                  </a:cubicBezTo>
                  <a:cubicBezTo>
                    <a:pt x="83" y="668"/>
                    <a:pt x="83" y="668"/>
                    <a:pt x="83" y="668"/>
                  </a:cubicBezTo>
                  <a:cubicBezTo>
                    <a:pt x="52" y="672"/>
                    <a:pt x="23" y="684"/>
                    <a:pt x="0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10330390" y="3851351"/>
              <a:ext cx="308219" cy="1875429"/>
            </a:xfrm>
            <a:custGeom>
              <a:avLst/>
              <a:gdLst>
                <a:gd name="T0" fmla="*/ 16 w 98"/>
                <a:gd name="T1" fmla="*/ 565 h 600"/>
                <a:gd name="T2" fmla="*/ 16 w 98"/>
                <a:gd name="T3" fmla="*/ 0 h 600"/>
                <a:gd name="T4" fmla="*/ 0 w 98"/>
                <a:gd name="T5" fmla="*/ 0 h 600"/>
                <a:gd name="T6" fmla="*/ 0 w 98"/>
                <a:gd name="T7" fmla="*/ 565 h 600"/>
                <a:gd name="T8" fmla="*/ 82 w 98"/>
                <a:gd name="T9" fmla="*/ 600 h 600"/>
                <a:gd name="T10" fmla="*/ 98 w 98"/>
                <a:gd name="T11" fmla="*/ 600 h 600"/>
                <a:gd name="T12" fmla="*/ 16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16" y="565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31" y="569"/>
                    <a:pt x="60" y="581"/>
                    <a:pt x="82" y="600"/>
                  </a:cubicBezTo>
                  <a:cubicBezTo>
                    <a:pt x="98" y="600"/>
                    <a:pt x="98" y="600"/>
                    <a:pt x="98" y="600"/>
                  </a:cubicBezTo>
                  <a:cubicBezTo>
                    <a:pt x="76" y="581"/>
                    <a:pt x="47" y="569"/>
                    <a:pt x="16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10302529" y="3529202"/>
              <a:ext cx="139308" cy="271650"/>
            </a:xfrm>
            <a:custGeom>
              <a:avLst/>
              <a:gdLst>
                <a:gd name="T0" fmla="*/ 28 w 44"/>
                <a:gd name="T1" fmla="*/ 36 h 87"/>
                <a:gd name="T2" fmla="*/ 9 w 44"/>
                <a:gd name="T3" fmla="*/ 67 h 87"/>
                <a:gd name="T4" fmla="*/ 9 w 44"/>
                <a:gd name="T5" fmla="*/ 87 h 87"/>
                <a:gd name="T6" fmla="*/ 25 w 44"/>
                <a:gd name="T7" fmla="*/ 87 h 87"/>
                <a:gd name="T8" fmla="*/ 25 w 44"/>
                <a:gd name="T9" fmla="*/ 67 h 87"/>
                <a:gd name="T10" fmla="*/ 44 w 44"/>
                <a:gd name="T11" fmla="*/ 36 h 87"/>
                <a:gd name="T12" fmla="*/ 8 w 44"/>
                <a:gd name="T13" fmla="*/ 0 h 87"/>
                <a:gd name="T14" fmla="*/ 0 w 44"/>
                <a:gd name="T15" fmla="*/ 1 h 87"/>
                <a:gd name="T16" fmla="*/ 28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28" y="36"/>
                  </a:moveTo>
                  <a:cubicBezTo>
                    <a:pt x="28" y="50"/>
                    <a:pt x="20" y="61"/>
                    <a:pt x="9" y="67"/>
                  </a:cubicBezTo>
                  <a:cubicBezTo>
                    <a:pt x="9" y="87"/>
                    <a:pt x="9" y="87"/>
                    <a:pt x="9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36" y="61"/>
                    <a:pt x="44" y="50"/>
                    <a:pt x="44" y="36"/>
                  </a:cubicBezTo>
                  <a:cubicBezTo>
                    <a:pt x="44" y="16"/>
                    <a:pt x="28" y="0"/>
                    <a:pt x="8" y="0"/>
                  </a:cubicBezTo>
                  <a:cubicBezTo>
                    <a:pt x="5" y="0"/>
                    <a:pt x="2" y="0"/>
                    <a:pt x="0" y="1"/>
                  </a:cubicBezTo>
                  <a:cubicBezTo>
                    <a:pt x="16" y="5"/>
                    <a:pt x="28" y="19"/>
                    <a:pt x="28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10415716" y="3800852"/>
              <a:ext cx="74878" cy="50500"/>
            </a:xfrm>
            <a:custGeom>
              <a:avLst/>
              <a:gdLst>
                <a:gd name="T0" fmla="*/ 8 w 24"/>
                <a:gd name="T1" fmla="*/ 8 h 16"/>
                <a:gd name="T2" fmla="*/ 0 w 24"/>
                <a:gd name="T3" fmla="*/ 16 h 16"/>
                <a:gd name="T4" fmla="*/ 16 w 24"/>
                <a:gd name="T5" fmla="*/ 16 h 16"/>
                <a:gd name="T6" fmla="*/ 24 w 24"/>
                <a:gd name="T7" fmla="*/ 8 h 16"/>
                <a:gd name="T8" fmla="*/ 16 w 24"/>
                <a:gd name="T9" fmla="*/ 0 h 16"/>
                <a:gd name="T10" fmla="*/ 0 w 24"/>
                <a:gd name="T11" fmla="*/ 0 h 16"/>
                <a:gd name="T12" fmla="*/ 8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8" y="8"/>
                  </a:moveTo>
                  <a:cubicBezTo>
                    <a:pt x="8" y="12"/>
                    <a:pt x="4" y="16"/>
                    <a:pt x="0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0" y="16"/>
                    <a:pt x="24" y="12"/>
                    <a:pt x="24" y="8"/>
                  </a:cubicBezTo>
                  <a:cubicBezTo>
                    <a:pt x="24" y="3"/>
                    <a:pt x="20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3"/>
                    <a:pt x="8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6586500" y="3529202"/>
              <a:ext cx="623401" cy="2197577"/>
            </a:xfrm>
            <a:custGeom>
              <a:avLst/>
              <a:gdLst>
                <a:gd name="T0" fmla="*/ 198 w 198"/>
                <a:gd name="T1" fmla="*/ 703 h 703"/>
                <a:gd name="T2" fmla="*/ 0 w 198"/>
                <a:gd name="T3" fmla="*/ 703 h 703"/>
                <a:gd name="T4" fmla="*/ 82 w 198"/>
                <a:gd name="T5" fmla="*/ 668 h 703"/>
                <a:gd name="T6" fmla="*/ 82 w 198"/>
                <a:gd name="T7" fmla="*/ 103 h 703"/>
                <a:gd name="T8" fmla="*/ 55 w 198"/>
                <a:gd name="T9" fmla="*/ 103 h 703"/>
                <a:gd name="T10" fmla="*/ 47 w 198"/>
                <a:gd name="T11" fmla="*/ 95 h 703"/>
                <a:gd name="T12" fmla="*/ 55 w 198"/>
                <a:gd name="T13" fmla="*/ 87 h 703"/>
                <a:gd name="T14" fmla="*/ 82 w 198"/>
                <a:gd name="T15" fmla="*/ 87 h 703"/>
                <a:gd name="T16" fmla="*/ 82 w 198"/>
                <a:gd name="T17" fmla="*/ 67 h 703"/>
                <a:gd name="T18" fmla="*/ 63 w 198"/>
                <a:gd name="T19" fmla="*/ 36 h 703"/>
                <a:gd name="T20" fmla="*/ 99 w 198"/>
                <a:gd name="T21" fmla="*/ 0 h 703"/>
                <a:gd name="T22" fmla="*/ 135 w 198"/>
                <a:gd name="T23" fmla="*/ 36 h 703"/>
                <a:gd name="T24" fmla="*/ 116 w 198"/>
                <a:gd name="T25" fmla="*/ 67 h 703"/>
                <a:gd name="T26" fmla="*/ 116 w 198"/>
                <a:gd name="T27" fmla="*/ 87 h 703"/>
                <a:gd name="T28" fmla="*/ 143 w 198"/>
                <a:gd name="T29" fmla="*/ 87 h 703"/>
                <a:gd name="T30" fmla="*/ 151 w 198"/>
                <a:gd name="T31" fmla="*/ 95 h 703"/>
                <a:gd name="T32" fmla="*/ 143 w 198"/>
                <a:gd name="T33" fmla="*/ 103 h 703"/>
                <a:gd name="T34" fmla="*/ 116 w 198"/>
                <a:gd name="T35" fmla="*/ 103 h 703"/>
                <a:gd name="T36" fmla="*/ 116 w 198"/>
                <a:gd name="T37" fmla="*/ 668 h 703"/>
                <a:gd name="T38" fmla="*/ 198 w 198"/>
                <a:gd name="T39" fmla="*/ 703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" h="703">
                  <a:moveTo>
                    <a:pt x="198" y="703"/>
                  </a:moveTo>
                  <a:cubicBezTo>
                    <a:pt x="0" y="703"/>
                    <a:pt x="0" y="703"/>
                    <a:pt x="0" y="703"/>
                  </a:cubicBezTo>
                  <a:cubicBezTo>
                    <a:pt x="22" y="684"/>
                    <a:pt x="51" y="672"/>
                    <a:pt x="82" y="668"/>
                  </a:cubicBezTo>
                  <a:cubicBezTo>
                    <a:pt x="82" y="103"/>
                    <a:pt x="82" y="103"/>
                    <a:pt x="82" y="103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1" y="103"/>
                    <a:pt x="47" y="99"/>
                    <a:pt x="47" y="95"/>
                  </a:cubicBezTo>
                  <a:cubicBezTo>
                    <a:pt x="47" y="90"/>
                    <a:pt x="51" y="87"/>
                    <a:pt x="55" y="87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71" y="61"/>
                    <a:pt x="63" y="50"/>
                    <a:pt x="63" y="36"/>
                  </a:cubicBezTo>
                  <a:cubicBezTo>
                    <a:pt x="63" y="16"/>
                    <a:pt x="79" y="0"/>
                    <a:pt x="99" y="0"/>
                  </a:cubicBezTo>
                  <a:cubicBezTo>
                    <a:pt x="119" y="0"/>
                    <a:pt x="135" y="16"/>
                    <a:pt x="135" y="36"/>
                  </a:cubicBezTo>
                  <a:cubicBezTo>
                    <a:pt x="135" y="50"/>
                    <a:pt x="127" y="61"/>
                    <a:pt x="116" y="6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43" y="87"/>
                    <a:pt x="143" y="87"/>
                    <a:pt x="143" y="87"/>
                  </a:cubicBezTo>
                  <a:cubicBezTo>
                    <a:pt x="147" y="87"/>
                    <a:pt x="151" y="90"/>
                    <a:pt x="151" y="95"/>
                  </a:cubicBezTo>
                  <a:cubicBezTo>
                    <a:pt x="151" y="99"/>
                    <a:pt x="147" y="103"/>
                    <a:pt x="143" y="103"/>
                  </a:cubicBezTo>
                  <a:cubicBezTo>
                    <a:pt x="116" y="103"/>
                    <a:pt x="116" y="103"/>
                    <a:pt x="116" y="103"/>
                  </a:cubicBezTo>
                  <a:cubicBezTo>
                    <a:pt x="116" y="668"/>
                    <a:pt x="116" y="668"/>
                    <a:pt x="116" y="668"/>
                  </a:cubicBezTo>
                  <a:cubicBezTo>
                    <a:pt x="147" y="672"/>
                    <a:pt x="176" y="684"/>
                    <a:pt x="198" y="7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6785013" y="3529202"/>
              <a:ext cx="137567" cy="271650"/>
            </a:xfrm>
            <a:custGeom>
              <a:avLst/>
              <a:gdLst>
                <a:gd name="T0" fmla="*/ 16 w 44"/>
                <a:gd name="T1" fmla="*/ 36 h 87"/>
                <a:gd name="T2" fmla="*/ 35 w 44"/>
                <a:gd name="T3" fmla="*/ 67 h 87"/>
                <a:gd name="T4" fmla="*/ 35 w 44"/>
                <a:gd name="T5" fmla="*/ 87 h 87"/>
                <a:gd name="T6" fmla="*/ 19 w 44"/>
                <a:gd name="T7" fmla="*/ 87 h 87"/>
                <a:gd name="T8" fmla="*/ 19 w 44"/>
                <a:gd name="T9" fmla="*/ 67 h 87"/>
                <a:gd name="T10" fmla="*/ 0 w 44"/>
                <a:gd name="T11" fmla="*/ 36 h 87"/>
                <a:gd name="T12" fmla="*/ 36 w 44"/>
                <a:gd name="T13" fmla="*/ 0 h 87"/>
                <a:gd name="T14" fmla="*/ 44 w 44"/>
                <a:gd name="T15" fmla="*/ 1 h 87"/>
                <a:gd name="T16" fmla="*/ 16 w 44"/>
                <a:gd name="T17" fmla="*/ 36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87">
                  <a:moveTo>
                    <a:pt x="16" y="36"/>
                  </a:moveTo>
                  <a:cubicBezTo>
                    <a:pt x="16" y="50"/>
                    <a:pt x="24" y="61"/>
                    <a:pt x="35" y="67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8" y="61"/>
                    <a:pt x="0" y="50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39" y="0"/>
                    <a:pt x="41" y="0"/>
                    <a:pt x="44" y="1"/>
                  </a:cubicBezTo>
                  <a:cubicBezTo>
                    <a:pt x="28" y="5"/>
                    <a:pt x="16" y="19"/>
                    <a:pt x="16" y="36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6734514" y="3800852"/>
              <a:ext cx="76619" cy="50500"/>
            </a:xfrm>
            <a:custGeom>
              <a:avLst/>
              <a:gdLst>
                <a:gd name="T0" fmla="*/ 16 w 24"/>
                <a:gd name="T1" fmla="*/ 8 h 16"/>
                <a:gd name="T2" fmla="*/ 24 w 24"/>
                <a:gd name="T3" fmla="*/ 16 h 16"/>
                <a:gd name="T4" fmla="*/ 8 w 24"/>
                <a:gd name="T5" fmla="*/ 16 h 16"/>
                <a:gd name="T6" fmla="*/ 0 w 24"/>
                <a:gd name="T7" fmla="*/ 8 h 16"/>
                <a:gd name="T8" fmla="*/ 8 w 24"/>
                <a:gd name="T9" fmla="*/ 0 h 16"/>
                <a:gd name="T10" fmla="*/ 24 w 24"/>
                <a:gd name="T11" fmla="*/ 0 h 16"/>
                <a:gd name="T12" fmla="*/ 16 w 24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6">
                  <a:moveTo>
                    <a:pt x="16" y="8"/>
                  </a:moveTo>
                  <a:cubicBezTo>
                    <a:pt x="16" y="12"/>
                    <a:pt x="20" y="16"/>
                    <a:pt x="24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6" y="3"/>
                    <a:pt x="16" y="8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6586500" y="3851351"/>
              <a:ext cx="308218" cy="1875429"/>
            </a:xfrm>
            <a:custGeom>
              <a:avLst/>
              <a:gdLst>
                <a:gd name="T0" fmla="*/ 82 w 98"/>
                <a:gd name="T1" fmla="*/ 565 h 600"/>
                <a:gd name="T2" fmla="*/ 82 w 98"/>
                <a:gd name="T3" fmla="*/ 0 h 600"/>
                <a:gd name="T4" fmla="*/ 98 w 98"/>
                <a:gd name="T5" fmla="*/ 0 h 600"/>
                <a:gd name="T6" fmla="*/ 98 w 98"/>
                <a:gd name="T7" fmla="*/ 565 h 600"/>
                <a:gd name="T8" fmla="*/ 16 w 98"/>
                <a:gd name="T9" fmla="*/ 600 h 600"/>
                <a:gd name="T10" fmla="*/ 0 w 98"/>
                <a:gd name="T11" fmla="*/ 600 h 600"/>
                <a:gd name="T12" fmla="*/ 82 w 98"/>
                <a:gd name="T13" fmla="*/ 5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600">
                  <a:moveTo>
                    <a:pt x="82" y="565"/>
                  </a:moveTo>
                  <a:cubicBezTo>
                    <a:pt x="82" y="0"/>
                    <a:pt x="82" y="0"/>
                    <a:pt x="8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565"/>
                    <a:pt x="98" y="565"/>
                    <a:pt x="98" y="565"/>
                  </a:cubicBezTo>
                  <a:cubicBezTo>
                    <a:pt x="67" y="569"/>
                    <a:pt x="38" y="581"/>
                    <a:pt x="16" y="600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22" y="581"/>
                    <a:pt x="51" y="569"/>
                    <a:pt x="82" y="565"/>
                  </a:cubicBez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7007905" y="3748612"/>
              <a:ext cx="254236" cy="208961"/>
            </a:xfrm>
            <a:custGeom>
              <a:avLst/>
              <a:gdLst>
                <a:gd name="T0" fmla="*/ 1 w 81"/>
                <a:gd name="T1" fmla="*/ 19 h 67"/>
                <a:gd name="T2" fmla="*/ 18 w 81"/>
                <a:gd name="T3" fmla="*/ 9 h 67"/>
                <a:gd name="T4" fmla="*/ 32 w 81"/>
                <a:gd name="T5" fmla="*/ 14 h 67"/>
                <a:gd name="T6" fmla="*/ 69 w 81"/>
                <a:gd name="T7" fmla="*/ 6 h 67"/>
                <a:gd name="T8" fmla="*/ 81 w 81"/>
                <a:gd name="T9" fmla="*/ 12 h 67"/>
                <a:gd name="T10" fmla="*/ 54 w 81"/>
                <a:gd name="T11" fmla="*/ 67 h 67"/>
                <a:gd name="T12" fmla="*/ 42 w 81"/>
                <a:gd name="T13" fmla="*/ 61 h 67"/>
                <a:gd name="T14" fmla="*/ 28 w 81"/>
                <a:gd name="T15" fmla="*/ 21 h 67"/>
                <a:gd name="T16" fmla="*/ 18 w 81"/>
                <a:gd name="T17" fmla="*/ 17 h 67"/>
                <a:gd name="T18" fmla="*/ 8 w 81"/>
                <a:gd name="T19" fmla="*/ 23 h 67"/>
                <a:gd name="T20" fmla="*/ 2 w 81"/>
                <a:gd name="T21" fmla="*/ 25 h 67"/>
                <a:gd name="T22" fmla="*/ 1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1" y="19"/>
                  </a:moveTo>
                  <a:cubicBezTo>
                    <a:pt x="4" y="13"/>
                    <a:pt x="11" y="9"/>
                    <a:pt x="18" y="9"/>
                  </a:cubicBezTo>
                  <a:cubicBezTo>
                    <a:pt x="24" y="9"/>
                    <a:pt x="29" y="11"/>
                    <a:pt x="32" y="14"/>
                  </a:cubicBezTo>
                  <a:cubicBezTo>
                    <a:pt x="41" y="4"/>
                    <a:pt x="56" y="0"/>
                    <a:pt x="69" y="6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54" y="67"/>
                    <a:pt x="54" y="67"/>
                    <a:pt x="54" y="67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27" y="54"/>
                    <a:pt x="21" y="36"/>
                    <a:pt x="28" y="21"/>
                  </a:cubicBezTo>
                  <a:cubicBezTo>
                    <a:pt x="26" y="18"/>
                    <a:pt x="22" y="17"/>
                    <a:pt x="18" y="17"/>
                  </a:cubicBezTo>
                  <a:cubicBezTo>
                    <a:pt x="14" y="17"/>
                    <a:pt x="10" y="19"/>
                    <a:pt x="8" y="23"/>
                  </a:cubicBezTo>
                  <a:cubicBezTo>
                    <a:pt x="7" y="25"/>
                    <a:pt x="4" y="26"/>
                    <a:pt x="2" y="25"/>
                  </a:cubicBezTo>
                  <a:cubicBezTo>
                    <a:pt x="0" y="24"/>
                    <a:pt x="0" y="21"/>
                    <a:pt x="1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9966449" y="3748612"/>
              <a:ext cx="254236" cy="208961"/>
            </a:xfrm>
            <a:custGeom>
              <a:avLst/>
              <a:gdLst>
                <a:gd name="T0" fmla="*/ 80 w 81"/>
                <a:gd name="T1" fmla="*/ 19 h 67"/>
                <a:gd name="T2" fmla="*/ 62 w 81"/>
                <a:gd name="T3" fmla="*/ 9 h 67"/>
                <a:gd name="T4" fmla="*/ 48 w 81"/>
                <a:gd name="T5" fmla="*/ 14 h 67"/>
                <a:gd name="T6" fmla="*/ 11 w 81"/>
                <a:gd name="T7" fmla="*/ 6 h 67"/>
                <a:gd name="T8" fmla="*/ 0 w 81"/>
                <a:gd name="T9" fmla="*/ 12 h 67"/>
                <a:gd name="T10" fmla="*/ 27 w 81"/>
                <a:gd name="T11" fmla="*/ 67 h 67"/>
                <a:gd name="T12" fmla="*/ 38 w 81"/>
                <a:gd name="T13" fmla="*/ 61 h 67"/>
                <a:gd name="T14" fmla="*/ 53 w 81"/>
                <a:gd name="T15" fmla="*/ 21 h 67"/>
                <a:gd name="T16" fmla="*/ 62 w 81"/>
                <a:gd name="T17" fmla="*/ 17 h 67"/>
                <a:gd name="T18" fmla="*/ 73 w 81"/>
                <a:gd name="T19" fmla="*/ 23 h 67"/>
                <a:gd name="T20" fmla="*/ 78 w 81"/>
                <a:gd name="T21" fmla="*/ 25 h 67"/>
                <a:gd name="T22" fmla="*/ 80 w 81"/>
                <a:gd name="T23" fmla="*/ 1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" h="67">
                  <a:moveTo>
                    <a:pt x="80" y="19"/>
                  </a:moveTo>
                  <a:cubicBezTo>
                    <a:pt x="76" y="13"/>
                    <a:pt x="69" y="9"/>
                    <a:pt x="62" y="9"/>
                  </a:cubicBezTo>
                  <a:cubicBezTo>
                    <a:pt x="57" y="9"/>
                    <a:pt x="52" y="11"/>
                    <a:pt x="48" y="14"/>
                  </a:cubicBezTo>
                  <a:cubicBezTo>
                    <a:pt x="39" y="4"/>
                    <a:pt x="24" y="0"/>
                    <a:pt x="11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53" y="54"/>
                    <a:pt x="59" y="36"/>
                    <a:pt x="53" y="21"/>
                  </a:cubicBezTo>
                  <a:cubicBezTo>
                    <a:pt x="55" y="18"/>
                    <a:pt x="58" y="17"/>
                    <a:pt x="62" y="17"/>
                  </a:cubicBezTo>
                  <a:cubicBezTo>
                    <a:pt x="66" y="17"/>
                    <a:pt x="70" y="19"/>
                    <a:pt x="73" y="23"/>
                  </a:cubicBezTo>
                  <a:cubicBezTo>
                    <a:pt x="74" y="25"/>
                    <a:pt x="76" y="26"/>
                    <a:pt x="78" y="25"/>
                  </a:cubicBezTo>
                  <a:cubicBezTo>
                    <a:pt x="80" y="24"/>
                    <a:pt x="81" y="21"/>
                    <a:pt x="80" y="19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10013466" y="3816525"/>
              <a:ext cx="137567" cy="141049"/>
            </a:xfrm>
            <a:custGeom>
              <a:avLst/>
              <a:gdLst>
                <a:gd name="T0" fmla="*/ 38 w 44"/>
                <a:gd name="T1" fmla="*/ 0 h 45"/>
                <a:gd name="T2" fmla="*/ 0 w 44"/>
                <a:gd name="T3" fmla="*/ 21 h 45"/>
                <a:gd name="T4" fmla="*/ 9 w 44"/>
                <a:gd name="T5" fmla="*/ 39 h 45"/>
                <a:gd name="T6" fmla="*/ 9 w 44"/>
                <a:gd name="T7" fmla="*/ 39 h 45"/>
                <a:gd name="T8" fmla="*/ 9 w 44"/>
                <a:gd name="T9" fmla="*/ 39 h 45"/>
                <a:gd name="T10" fmla="*/ 12 w 44"/>
                <a:gd name="T11" fmla="*/ 45 h 45"/>
                <a:gd name="T12" fmla="*/ 23 w 44"/>
                <a:gd name="T13" fmla="*/ 39 h 45"/>
                <a:gd name="T14" fmla="*/ 38 w 44"/>
                <a:gd name="T15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5">
                  <a:moveTo>
                    <a:pt x="38" y="0"/>
                  </a:moveTo>
                  <a:cubicBezTo>
                    <a:pt x="26" y="7"/>
                    <a:pt x="13" y="14"/>
                    <a:pt x="0" y="21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38" y="32"/>
                    <a:pt x="44" y="15"/>
                    <a:pt x="38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7081042" y="3816525"/>
              <a:ext cx="134084" cy="141049"/>
            </a:xfrm>
            <a:custGeom>
              <a:avLst/>
              <a:gdLst>
                <a:gd name="T0" fmla="*/ 4 w 43"/>
                <a:gd name="T1" fmla="*/ 0 h 45"/>
                <a:gd name="T2" fmla="*/ 7 w 43"/>
                <a:gd name="T3" fmla="*/ 29 h 45"/>
                <a:gd name="T4" fmla="*/ 7 w 43"/>
                <a:gd name="T5" fmla="*/ 29 h 45"/>
                <a:gd name="T6" fmla="*/ 7 w 43"/>
                <a:gd name="T7" fmla="*/ 29 h 45"/>
                <a:gd name="T8" fmla="*/ 7 w 43"/>
                <a:gd name="T9" fmla="*/ 29 h 45"/>
                <a:gd name="T10" fmla="*/ 7 w 43"/>
                <a:gd name="T11" fmla="*/ 29 h 45"/>
                <a:gd name="T12" fmla="*/ 7 w 43"/>
                <a:gd name="T13" fmla="*/ 29 h 45"/>
                <a:gd name="T14" fmla="*/ 7 w 43"/>
                <a:gd name="T15" fmla="*/ 29 h 45"/>
                <a:gd name="T16" fmla="*/ 7 w 43"/>
                <a:gd name="T17" fmla="*/ 29 h 45"/>
                <a:gd name="T18" fmla="*/ 7 w 43"/>
                <a:gd name="T19" fmla="*/ 29 h 45"/>
                <a:gd name="T20" fmla="*/ 7 w 43"/>
                <a:gd name="T21" fmla="*/ 29 h 45"/>
                <a:gd name="T22" fmla="*/ 7 w 43"/>
                <a:gd name="T23" fmla="*/ 29 h 45"/>
                <a:gd name="T24" fmla="*/ 8 w 43"/>
                <a:gd name="T25" fmla="*/ 29 h 45"/>
                <a:gd name="T26" fmla="*/ 8 w 43"/>
                <a:gd name="T27" fmla="*/ 29 h 45"/>
                <a:gd name="T28" fmla="*/ 8 w 43"/>
                <a:gd name="T29" fmla="*/ 29 h 45"/>
                <a:gd name="T30" fmla="*/ 8 w 43"/>
                <a:gd name="T31" fmla="*/ 30 h 45"/>
                <a:gd name="T32" fmla="*/ 8 w 43"/>
                <a:gd name="T33" fmla="*/ 30 h 45"/>
                <a:gd name="T34" fmla="*/ 8 w 43"/>
                <a:gd name="T35" fmla="*/ 30 h 45"/>
                <a:gd name="T36" fmla="*/ 8 w 43"/>
                <a:gd name="T37" fmla="*/ 30 h 45"/>
                <a:gd name="T38" fmla="*/ 19 w 43"/>
                <a:gd name="T39" fmla="*/ 39 h 45"/>
                <a:gd name="T40" fmla="*/ 31 w 43"/>
                <a:gd name="T41" fmla="*/ 45 h 45"/>
                <a:gd name="T42" fmla="*/ 34 w 43"/>
                <a:gd name="T43" fmla="*/ 39 h 45"/>
                <a:gd name="T44" fmla="*/ 43 w 43"/>
                <a:gd name="T45" fmla="*/ 21 h 45"/>
                <a:gd name="T46" fmla="*/ 4 w 43"/>
                <a:gd name="T4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3" h="45">
                  <a:moveTo>
                    <a:pt x="4" y="0"/>
                  </a:moveTo>
                  <a:cubicBezTo>
                    <a:pt x="0" y="10"/>
                    <a:pt x="2" y="20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1" y="34"/>
                    <a:pt x="14" y="37"/>
                    <a:pt x="19" y="39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29" y="14"/>
                    <a:pt x="17" y="7"/>
                    <a:pt x="4" y="0"/>
                  </a:cubicBezTo>
                </a:path>
              </a:pathLst>
            </a:custGeom>
            <a:solidFill>
              <a:srgbClr val="DB9D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7183781" y="3800852"/>
              <a:ext cx="2861029" cy="454491"/>
            </a:xfrm>
            <a:custGeom>
              <a:avLst/>
              <a:gdLst>
                <a:gd name="T0" fmla="*/ 455 w 910"/>
                <a:gd name="T1" fmla="*/ 145 h 145"/>
                <a:gd name="T2" fmla="*/ 0 w 910"/>
                <a:gd name="T3" fmla="*/ 46 h 145"/>
                <a:gd name="T4" fmla="*/ 22 w 910"/>
                <a:gd name="T5" fmla="*/ 0 h 145"/>
                <a:gd name="T6" fmla="*/ 455 w 910"/>
                <a:gd name="T7" fmla="*/ 93 h 145"/>
                <a:gd name="T8" fmla="*/ 887 w 910"/>
                <a:gd name="T9" fmla="*/ 0 h 145"/>
                <a:gd name="T10" fmla="*/ 910 w 910"/>
                <a:gd name="T11" fmla="*/ 46 h 145"/>
                <a:gd name="T12" fmla="*/ 455 w 910"/>
                <a:gd name="T13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0" h="145">
                  <a:moveTo>
                    <a:pt x="455" y="145"/>
                  </a:moveTo>
                  <a:cubicBezTo>
                    <a:pt x="282" y="145"/>
                    <a:pt x="138" y="114"/>
                    <a:pt x="0" y="46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94" y="84"/>
                    <a:pt x="351" y="93"/>
                    <a:pt x="455" y="93"/>
                  </a:cubicBezTo>
                  <a:cubicBezTo>
                    <a:pt x="670" y="93"/>
                    <a:pt x="805" y="40"/>
                    <a:pt x="887" y="0"/>
                  </a:cubicBezTo>
                  <a:cubicBezTo>
                    <a:pt x="910" y="46"/>
                    <a:pt x="910" y="46"/>
                    <a:pt x="910" y="46"/>
                  </a:cubicBezTo>
                  <a:cubicBezTo>
                    <a:pt x="772" y="114"/>
                    <a:pt x="627" y="145"/>
                    <a:pt x="455" y="145"/>
                  </a:cubicBezTo>
                </a:path>
              </a:pathLst>
            </a:custGeom>
            <a:solidFill>
              <a:srgbClr val="FF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7183781" y="3882696"/>
              <a:ext cx="2861029" cy="372648"/>
            </a:xfrm>
            <a:custGeom>
              <a:avLst/>
              <a:gdLst>
                <a:gd name="T0" fmla="*/ 900 w 910"/>
                <a:gd name="T1" fmla="*/ 0 h 119"/>
                <a:gd name="T2" fmla="*/ 454 w 910"/>
                <a:gd name="T3" fmla="*/ 94 h 119"/>
                <a:gd name="T4" fmla="*/ 10 w 910"/>
                <a:gd name="T5" fmla="*/ 0 h 119"/>
                <a:gd name="T6" fmla="*/ 1 w 910"/>
                <a:gd name="T7" fmla="*/ 18 h 119"/>
                <a:gd name="T8" fmla="*/ 0 w 910"/>
                <a:gd name="T9" fmla="*/ 20 h 119"/>
                <a:gd name="T10" fmla="*/ 455 w 910"/>
                <a:gd name="T11" fmla="*/ 119 h 119"/>
                <a:gd name="T12" fmla="*/ 910 w 910"/>
                <a:gd name="T13" fmla="*/ 20 h 119"/>
                <a:gd name="T14" fmla="*/ 909 w 910"/>
                <a:gd name="T15" fmla="*/ 18 h 119"/>
                <a:gd name="T16" fmla="*/ 900 w 910"/>
                <a:gd name="T1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0" h="119">
                  <a:moveTo>
                    <a:pt x="900" y="0"/>
                  </a:moveTo>
                  <a:cubicBezTo>
                    <a:pt x="783" y="58"/>
                    <a:pt x="626" y="94"/>
                    <a:pt x="454" y="94"/>
                  </a:cubicBezTo>
                  <a:cubicBezTo>
                    <a:pt x="283" y="94"/>
                    <a:pt x="126" y="58"/>
                    <a:pt x="10" y="0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38" y="88"/>
                    <a:pt x="282" y="119"/>
                    <a:pt x="455" y="119"/>
                  </a:cubicBezTo>
                  <a:cubicBezTo>
                    <a:pt x="627" y="119"/>
                    <a:pt x="772" y="88"/>
                    <a:pt x="910" y="20"/>
                  </a:cubicBezTo>
                  <a:cubicBezTo>
                    <a:pt x="909" y="18"/>
                    <a:pt x="909" y="18"/>
                    <a:pt x="909" y="18"/>
                  </a:cubicBezTo>
                  <a:cubicBezTo>
                    <a:pt x="900" y="0"/>
                    <a:pt x="900" y="0"/>
                    <a:pt x="900" y="0"/>
                  </a:cubicBezTo>
                </a:path>
              </a:pathLst>
            </a:custGeom>
            <a:solidFill>
              <a:srgbClr val="D6C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 rot="5063433">
            <a:off x="7789111" y="4788983"/>
            <a:ext cx="679036" cy="681428"/>
            <a:chOff x="7591425" y="3473450"/>
            <a:chExt cx="450850" cy="452438"/>
          </a:xfrm>
        </p:grpSpPr>
        <p:sp>
          <p:nvSpPr>
            <p:cNvPr id="326" name="Freeform 56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Freeform 57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58"/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59"/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60"/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61"/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62"/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63"/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64"/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65"/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66"/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67"/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68"/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69"/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70"/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71"/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72"/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73"/>
            <p:cNvSpPr>
              <a:spLocks/>
            </p:cNvSpPr>
            <p:nvPr/>
          </p:nvSpPr>
          <p:spPr bwMode="auto">
            <a:xfrm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151" y="2364668"/>
            <a:ext cx="1165640" cy="658954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28644">
            <a:off x="2393457" y="4458994"/>
            <a:ext cx="580342" cy="4003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6926" y="4708001"/>
            <a:ext cx="2069196" cy="1271506"/>
          </a:xfrm>
          <a:prstGeom prst="rect">
            <a:avLst/>
          </a:prstGeom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732" y="901161"/>
            <a:ext cx="1889762" cy="747992"/>
          </a:xfrm>
          <a:prstGeom prst="rect">
            <a:avLst/>
          </a:prstGeom>
        </p:spPr>
      </p:pic>
      <p:pic>
        <p:nvPicPr>
          <p:cNvPr id="481" name="Picture 4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4587" y="2069369"/>
            <a:ext cx="1905382" cy="756073"/>
          </a:xfrm>
          <a:prstGeom prst="rect">
            <a:avLst/>
          </a:prstGeom>
        </p:spPr>
      </p:pic>
      <p:pic>
        <p:nvPicPr>
          <p:cNvPr id="560" name="Picture 5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03910" y="2923478"/>
            <a:ext cx="1896059" cy="751233"/>
          </a:xfrm>
          <a:prstGeom prst="rect">
            <a:avLst/>
          </a:prstGeom>
        </p:spPr>
      </p:pic>
      <p:pic>
        <p:nvPicPr>
          <p:cNvPr id="4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C8DF6668-1655-48A3-8402-A218A105FE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422" y="5985098"/>
            <a:ext cx="1998519" cy="689396"/>
          </a:xfrm>
          <a:prstGeom prst="rect">
            <a:avLst/>
          </a:prstGeom>
        </p:spPr>
      </p:pic>
      <p:pic>
        <p:nvPicPr>
          <p:cNvPr id="12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DA86F22-67E2-4AEF-ADA5-6118C51F00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3877" y="255945"/>
            <a:ext cx="2743200" cy="4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436a978-325f-4a44-a64c-c6a5b8f4a0a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21" ma:contentTypeDescription="Create a new document." ma:contentTypeScope="" ma:versionID="6798f3be27999619138ce7a7c5601f85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xmlns:ns4="230e9df3-be65-4c73-a93b-d1236ebd677e" targetNamespace="http://schemas.microsoft.com/office/2006/metadata/properties" ma:root="true" ma:fieldsID="8b4697fbae37e4c9717a5643732311bf" ns1:_="" ns2:_="" ns3:_="" ns4:_="">
    <xsd:import namespace="http://schemas.microsoft.com/sharepoint/v3"/>
    <xsd:import namespace="4436a978-325f-4a44-a64c-c6a5b8f4a0ac"/>
    <xsd:import namespace="ec4f62b0-f905-46c7-8a08-6a0a0ef58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50bc8916-30f4-429c-9fa3-228814872400}" ma:internalName="TaxCatchAll" ma:showField="CatchAllData" ma:web="ec4f62b0-f905-46c7-8a08-6a0a0ef587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D3BBCA-4924-4CE3-BC88-620CDC9CB653}">
  <ds:schemaRefs>
    <ds:schemaRef ds:uri="http://www.w3.org/XML/1998/namespace"/>
    <ds:schemaRef ds:uri="4436a978-325f-4a44-a64c-c6a5b8f4a0ac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ec4f62b0-f905-46c7-8a08-6a0a0ef5872c"/>
    <ds:schemaRef ds:uri="http://purl.org/dc/elements/1.1/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10D1EE-81C0-4358-A998-ABE37F0C8CAC}"/>
</file>

<file path=customXml/itemProps3.xml><?xml version="1.0" encoding="utf-8"?>
<ds:datastoreItem xmlns:ds="http://schemas.openxmlformats.org/officeDocument/2006/customXml" ds:itemID="{38B3983A-29ED-4981-BC29-9022637B077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2017-09-03T14:09:09Z</dcterms:created>
  <dcterms:modified xsi:type="dcterms:W3CDTF">2020-08-24T21:08:51Z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2017-09-03T17:09:14.3651929+03:00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  <property fmtid="{D5CDD505-2E9C-101B-9397-08002B2CF9AE}" pid="12" name="MediaServiceImageTags">
    <vt:lpwstr/>
  </property>
</Properties>
</file>