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9"/>
  </p:notesMasterIdLst>
  <p:sldIdLst>
    <p:sldId id="259" r:id="rId6"/>
    <p:sldId id="256" r:id="rId7"/>
    <p:sldId id="25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5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7EBC0-12AC-1805-E672-F33636086BA1}" v="15" dt="2020-07-28T16:38:30.104"/>
    <p1510:client id="{88110EE7-C23F-7701-2347-403656EA0105}" v="3" dt="2020-10-02T19:21:06.637"/>
    <p1510:client id="{A6C243B2-6F7E-1A7D-9098-30CD552F20A4}" v="436" dt="2020-07-27T20:24:07.832"/>
    <p1510:client id="{EBBDECEB-FEF4-2B8D-E9EE-CDC049EC9C01}" v="12" dt="2020-07-29T14:28:42.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6" d="100"/>
          <a:sy n="36" d="100"/>
        </p:scale>
        <p:origin x="1407" y="6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dall Galloway" userId="S::rangall@microsoft.com::2a49effb-f277-46a2-a294-8cd67ddb1000" providerId="AD" clId="Web-{20A7EBC0-12AC-1805-E672-F33636086BA1}"/>
    <pc:docChg chg="modSld">
      <pc:chgData name="Randall Galloway" userId="S::rangall@microsoft.com::2a49effb-f277-46a2-a294-8cd67ddb1000" providerId="AD" clId="Web-{20A7EBC0-12AC-1805-E672-F33636086BA1}" dt="2020-07-28T16:38:29.010" v="12" actId="20577"/>
      <pc:docMkLst>
        <pc:docMk/>
      </pc:docMkLst>
      <pc:sldChg chg="modSp">
        <pc:chgData name="Randall Galloway" userId="S::rangall@microsoft.com::2a49effb-f277-46a2-a294-8cd67ddb1000" providerId="AD" clId="Web-{20A7EBC0-12AC-1805-E672-F33636086BA1}" dt="2020-07-28T16:38:15.885" v="8" actId="20577"/>
        <pc:sldMkLst>
          <pc:docMk/>
          <pc:sldMk cId="148430571" sldId="256"/>
        </pc:sldMkLst>
        <pc:spChg chg="mod">
          <ac:chgData name="Randall Galloway" userId="S::rangall@microsoft.com::2a49effb-f277-46a2-a294-8cd67ddb1000" providerId="AD" clId="Web-{20A7EBC0-12AC-1805-E672-F33636086BA1}" dt="2020-07-28T16:38:15.885" v="8" actId="20577"/>
          <ac:spMkLst>
            <pc:docMk/>
            <pc:sldMk cId="148430571" sldId="256"/>
            <ac:spMk id="22" creationId="{00000000-0000-0000-0000-000000000000}"/>
          </ac:spMkLst>
        </pc:spChg>
      </pc:sldChg>
      <pc:sldChg chg="modSp">
        <pc:chgData name="Randall Galloway" userId="S::rangall@microsoft.com::2a49effb-f277-46a2-a294-8cd67ddb1000" providerId="AD" clId="Web-{20A7EBC0-12AC-1805-E672-F33636086BA1}" dt="2020-07-28T16:38:29.010" v="12" actId="20577"/>
        <pc:sldMkLst>
          <pc:docMk/>
          <pc:sldMk cId="2325938397" sldId="257"/>
        </pc:sldMkLst>
        <pc:spChg chg="mod">
          <ac:chgData name="Randall Galloway" userId="S::rangall@microsoft.com::2a49effb-f277-46a2-a294-8cd67ddb1000" providerId="AD" clId="Web-{20A7EBC0-12AC-1805-E672-F33636086BA1}" dt="2020-07-28T16:38:29.010" v="12" actId="20577"/>
          <ac:spMkLst>
            <pc:docMk/>
            <pc:sldMk cId="2325938397" sldId="257"/>
            <ac:spMk id="22" creationId="{00000000-0000-0000-0000-000000000000}"/>
          </ac:spMkLst>
        </pc:spChg>
      </pc:sldChg>
    </pc:docChg>
  </pc:docChgLst>
  <pc:docChgLst>
    <pc:chgData name="Randall Galloway" userId="S::rangall@microsoft.com::2a49effb-f277-46a2-a294-8cd67ddb1000" providerId="AD" clId="Web-{88110EE7-C23F-7701-2347-403656EA0105}"/>
    <pc:docChg chg="modSld">
      <pc:chgData name="Randall Galloway" userId="S::rangall@microsoft.com::2a49effb-f277-46a2-a294-8cd67ddb1000" providerId="AD" clId="Web-{88110EE7-C23F-7701-2347-403656EA0105}" dt="2020-10-02T19:21:06.637" v="2" actId="1076"/>
      <pc:docMkLst>
        <pc:docMk/>
      </pc:docMkLst>
      <pc:sldChg chg="modSp">
        <pc:chgData name="Randall Galloway" userId="S::rangall@microsoft.com::2a49effb-f277-46a2-a294-8cd67ddb1000" providerId="AD" clId="Web-{88110EE7-C23F-7701-2347-403656EA0105}" dt="2020-10-02T19:21:06.637" v="2" actId="1076"/>
        <pc:sldMkLst>
          <pc:docMk/>
          <pc:sldMk cId="2325938397" sldId="257"/>
        </pc:sldMkLst>
        <pc:spChg chg="mod">
          <ac:chgData name="Randall Galloway" userId="S::rangall@microsoft.com::2a49effb-f277-46a2-a294-8cd67ddb1000" providerId="AD" clId="Web-{88110EE7-C23F-7701-2347-403656EA0105}" dt="2020-10-02T19:21:06.637" v="2" actId="1076"/>
          <ac:spMkLst>
            <pc:docMk/>
            <pc:sldMk cId="2325938397" sldId="257"/>
            <ac:spMk id="3" creationId="{00000000-0000-0000-0000-000000000000}"/>
          </ac:spMkLst>
        </pc:spChg>
        <pc:spChg chg="mod">
          <ac:chgData name="Randall Galloway" userId="S::rangall@microsoft.com::2a49effb-f277-46a2-a294-8cd67ddb1000" providerId="AD" clId="Web-{88110EE7-C23F-7701-2347-403656EA0105}" dt="2020-10-02T19:20:53.434" v="1" actId="14100"/>
          <ac:spMkLst>
            <pc:docMk/>
            <pc:sldMk cId="2325938397" sldId="257"/>
            <ac:spMk id="15" creationId="{725DD1BC-D58B-425B-B22D-6B3AD0A413F2}"/>
          </ac:spMkLst>
        </pc:spChg>
      </pc:sldChg>
    </pc:docChg>
  </pc:docChgLst>
  <pc:docChgLst>
    <pc:chgData name="Randall Galloway" userId="S::rangall@microsoft.com::2a49effb-f277-46a2-a294-8cd67ddb1000" providerId="AD" clId="Web-{A6C243B2-6F7E-1A7D-9098-30CD552F20A4}"/>
    <pc:docChg chg="modSld">
      <pc:chgData name="Randall Galloway" userId="S::rangall@microsoft.com::2a49effb-f277-46a2-a294-8cd67ddb1000" providerId="AD" clId="Web-{A6C243B2-6F7E-1A7D-9098-30CD552F20A4}" dt="2020-07-27T20:24:07.785" v="429" actId="20577"/>
      <pc:docMkLst>
        <pc:docMk/>
      </pc:docMkLst>
      <pc:sldChg chg="addSp delSp modSp">
        <pc:chgData name="Randall Galloway" userId="S::rangall@microsoft.com::2a49effb-f277-46a2-a294-8cd67ddb1000" providerId="AD" clId="Web-{A6C243B2-6F7E-1A7D-9098-30CD552F20A4}" dt="2020-07-27T20:17:31.080" v="5" actId="20577"/>
        <pc:sldMkLst>
          <pc:docMk/>
          <pc:sldMk cId="148430571" sldId="256"/>
        </pc:sldMkLst>
        <pc:spChg chg="mod">
          <ac:chgData name="Randall Galloway" userId="S::rangall@microsoft.com::2a49effb-f277-46a2-a294-8cd67ddb1000" providerId="AD" clId="Web-{A6C243B2-6F7E-1A7D-9098-30CD552F20A4}" dt="2020-07-27T20:17:31.080" v="5" actId="20577"/>
          <ac:spMkLst>
            <pc:docMk/>
            <pc:sldMk cId="148430571" sldId="256"/>
            <ac:spMk id="22" creationId="{00000000-0000-0000-0000-000000000000}"/>
          </ac:spMkLst>
        </pc:spChg>
        <pc:picChg chg="add mod">
          <ac:chgData name="Randall Galloway" userId="S::rangall@microsoft.com::2a49effb-f277-46a2-a294-8cd67ddb1000" providerId="AD" clId="Web-{A6C243B2-6F7E-1A7D-9098-30CD552F20A4}" dt="2020-07-27T20:17:07.689" v="2" actId="1076"/>
          <ac:picMkLst>
            <pc:docMk/>
            <pc:sldMk cId="148430571" sldId="256"/>
            <ac:picMk id="4" creationId="{FED6DCE0-321D-4492-8819-102F61C722E4}"/>
          </ac:picMkLst>
        </pc:picChg>
        <pc:picChg chg="del">
          <ac:chgData name="Randall Galloway" userId="S::rangall@microsoft.com::2a49effb-f277-46a2-a294-8cd67ddb1000" providerId="AD" clId="Web-{A6C243B2-6F7E-1A7D-9098-30CD552F20A4}" dt="2020-07-27T20:16:56.127" v="0"/>
          <ac:picMkLst>
            <pc:docMk/>
            <pc:sldMk cId="148430571" sldId="256"/>
            <ac:picMk id="10" creationId="{0845D8FA-2A10-4446-98BC-5B9FE29A623D}"/>
          </ac:picMkLst>
        </pc:picChg>
      </pc:sldChg>
      <pc:sldChg chg="addSp delSp modSp">
        <pc:chgData name="Randall Galloway" userId="S::rangall@microsoft.com::2a49effb-f277-46a2-a294-8cd67ddb1000" providerId="AD" clId="Web-{A6C243B2-6F7E-1A7D-9098-30CD552F20A4}" dt="2020-07-27T20:24:02.972" v="250"/>
        <pc:sldMkLst>
          <pc:docMk/>
          <pc:sldMk cId="2325938397" sldId="257"/>
        </pc:sldMkLst>
        <pc:spChg chg="mod">
          <ac:chgData name="Randall Galloway" userId="S::rangall@microsoft.com::2a49effb-f277-46a2-a294-8cd67ddb1000" providerId="AD" clId="Web-{A6C243B2-6F7E-1A7D-9098-30CD552F20A4}" dt="2020-07-27T20:24:02.972" v="250"/>
          <ac:spMkLst>
            <pc:docMk/>
            <pc:sldMk cId="2325938397" sldId="257"/>
            <ac:spMk id="3" creationId="{00000000-0000-0000-0000-000000000000}"/>
          </ac:spMkLst>
        </pc:spChg>
        <pc:spChg chg="mod">
          <ac:chgData name="Randall Galloway" userId="S::rangall@microsoft.com::2a49effb-f277-46a2-a294-8cd67ddb1000" providerId="AD" clId="Web-{A6C243B2-6F7E-1A7D-9098-30CD552F20A4}" dt="2020-07-27T20:19:27.034" v="52" actId="20577"/>
          <ac:spMkLst>
            <pc:docMk/>
            <pc:sldMk cId="2325938397" sldId="257"/>
            <ac:spMk id="16" creationId="{0CE74EDF-0C01-4E54-992B-4495564BB601}"/>
          </ac:spMkLst>
        </pc:spChg>
        <pc:spChg chg="mod">
          <ac:chgData name="Randall Galloway" userId="S::rangall@microsoft.com::2a49effb-f277-46a2-a294-8cd67ddb1000" providerId="AD" clId="Web-{A6C243B2-6F7E-1A7D-9098-30CD552F20A4}" dt="2020-07-27T20:19:06.690" v="39" actId="20577"/>
          <ac:spMkLst>
            <pc:docMk/>
            <pc:sldMk cId="2325938397" sldId="257"/>
            <ac:spMk id="22" creationId="{00000000-0000-0000-0000-000000000000}"/>
          </ac:spMkLst>
        </pc:spChg>
        <pc:picChg chg="add mod">
          <ac:chgData name="Randall Galloway" userId="S::rangall@microsoft.com::2a49effb-f277-46a2-a294-8cd67ddb1000" providerId="AD" clId="Web-{A6C243B2-6F7E-1A7D-9098-30CD552F20A4}" dt="2020-07-27T20:18:03.237" v="8" actId="1076"/>
          <ac:picMkLst>
            <pc:docMk/>
            <pc:sldMk cId="2325938397" sldId="257"/>
            <ac:picMk id="7" creationId="{D49A8EB4-D7EE-4F81-AD8A-89771A8176B8}"/>
          </ac:picMkLst>
        </pc:picChg>
        <pc:picChg chg="del">
          <ac:chgData name="Randall Galloway" userId="S::rangall@microsoft.com::2a49effb-f277-46a2-a294-8cd67ddb1000" providerId="AD" clId="Web-{A6C243B2-6F7E-1A7D-9098-30CD552F20A4}" dt="2020-07-27T20:17:55.815" v="6"/>
          <ac:picMkLst>
            <pc:docMk/>
            <pc:sldMk cId="2325938397" sldId="257"/>
            <ac:picMk id="10" creationId="{0845D8FA-2A10-4446-98BC-5B9FE29A623D}"/>
          </ac:picMkLst>
        </pc:picChg>
      </pc:sldChg>
      <pc:sldChg chg="modSp">
        <pc:chgData name="Randall Galloway" userId="S::rangall@microsoft.com::2a49effb-f277-46a2-a294-8cd67ddb1000" providerId="AD" clId="Web-{A6C243B2-6F7E-1A7D-9098-30CD552F20A4}" dt="2020-07-27T20:24:07.785" v="429" actId="20577"/>
        <pc:sldMkLst>
          <pc:docMk/>
          <pc:sldMk cId="266488077" sldId="259"/>
        </pc:sldMkLst>
        <pc:spChg chg="mod">
          <ac:chgData name="Randall Galloway" userId="S::rangall@microsoft.com::2a49effb-f277-46a2-a294-8cd67ddb1000" providerId="AD" clId="Web-{A6C243B2-6F7E-1A7D-9098-30CD552F20A4}" dt="2020-07-27T20:24:07.785" v="429" actId="20577"/>
          <ac:spMkLst>
            <pc:docMk/>
            <pc:sldMk cId="266488077" sldId="259"/>
            <ac:spMk id="5" creationId="{A6AEB1E8-997E-4551-8359-DB0B6789C296}"/>
          </ac:spMkLst>
        </pc:spChg>
      </pc:sldChg>
    </pc:docChg>
  </pc:docChgLst>
  <pc:docChgLst>
    <pc:chgData name="Randall Galloway" userId="S::rangall@microsoft.com::2a49effb-f277-46a2-a294-8cd67ddb1000" providerId="AD" clId="Web-{EBBDECEB-FEF4-2B8D-E9EE-CDC049EC9C01}"/>
    <pc:docChg chg="modSld">
      <pc:chgData name="Randall Galloway" userId="S::rangall@microsoft.com::2a49effb-f277-46a2-a294-8cd67ddb1000" providerId="AD" clId="Web-{EBBDECEB-FEF4-2B8D-E9EE-CDC049EC9C01}" dt="2020-07-29T14:28:42.563" v="11" actId="20577"/>
      <pc:docMkLst>
        <pc:docMk/>
      </pc:docMkLst>
      <pc:sldChg chg="modSp">
        <pc:chgData name="Randall Galloway" userId="S::rangall@microsoft.com::2a49effb-f277-46a2-a294-8cd67ddb1000" providerId="AD" clId="Web-{EBBDECEB-FEF4-2B8D-E9EE-CDC049EC9C01}" dt="2020-07-29T14:27:42.938" v="3"/>
        <pc:sldMkLst>
          <pc:docMk/>
          <pc:sldMk cId="148430571" sldId="256"/>
        </pc:sldMkLst>
        <pc:spChg chg="mod">
          <ac:chgData name="Randall Galloway" userId="S::rangall@microsoft.com::2a49effb-f277-46a2-a294-8cd67ddb1000" providerId="AD" clId="Web-{EBBDECEB-FEF4-2B8D-E9EE-CDC049EC9C01}" dt="2020-07-29T14:27:42.938" v="3"/>
          <ac:spMkLst>
            <pc:docMk/>
            <pc:sldMk cId="148430571" sldId="256"/>
            <ac:spMk id="5" creationId="{00000000-0000-0000-0000-000000000000}"/>
          </ac:spMkLst>
        </pc:spChg>
      </pc:sldChg>
      <pc:sldChg chg="modSp">
        <pc:chgData name="Randall Galloway" userId="S::rangall@microsoft.com::2a49effb-f277-46a2-a294-8cd67ddb1000" providerId="AD" clId="Web-{EBBDECEB-FEF4-2B8D-E9EE-CDC049EC9C01}" dt="2020-07-29T14:27:31.813" v="2"/>
        <pc:sldMkLst>
          <pc:docMk/>
          <pc:sldMk cId="2325938397" sldId="257"/>
        </pc:sldMkLst>
        <pc:spChg chg="mod">
          <ac:chgData name="Randall Galloway" userId="S::rangall@microsoft.com::2a49effb-f277-46a2-a294-8cd67ddb1000" providerId="AD" clId="Web-{EBBDECEB-FEF4-2B8D-E9EE-CDC049EC9C01}" dt="2020-07-29T14:27:31.813" v="2"/>
          <ac:spMkLst>
            <pc:docMk/>
            <pc:sldMk cId="2325938397" sldId="257"/>
            <ac:spMk id="5" creationId="{00000000-0000-0000-0000-000000000000}"/>
          </ac:spMkLst>
        </pc:spChg>
      </pc:sldChg>
      <pc:sldChg chg="modSp">
        <pc:chgData name="Randall Galloway" userId="S::rangall@microsoft.com::2a49effb-f277-46a2-a294-8cd67ddb1000" providerId="AD" clId="Web-{EBBDECEB-FEF4-2B8D-E9EE-CDC049EC9C01}" dt="2020-07-29T14:28:42.563" v="10" actId="20577"/>
        <pc:sldMkLst>
          <pc:docMk/>
          <pc:sldMk cId="266488077" sldId="259"/>
        </pc:sldMkLst>
        <pc:spChg chg="mod">
          <ac:chgData name="Randall Galloway" userId="S::rangall@microsoft.com::2a49effb-f277-46a2-a294-8cd67ddb1000" providerId="AD" clId="Web-{EBBDECEB-FEF4-2B8D-E9EE-CDC049EC9C01}" dt="2020-07-29T14:28:12.672" v="7"/>
          <ac:spMkLst>
            <pc:docMk/>
            <pc:sldMk cId="266488077" sldId="259"/>
            <ac:spMk id="4" creationId="{A34E2C12-2C4A-4915-BAE2-1A4442CEC2AD}"/>
          </ac:spMkLst>
        </pc:spChg>
        <pc:spChg chg="mod">
          <ac:chgData name="Randall Galloway" userId="S::rangall@microsoft.com::2a49effb-f277-46a2-a294-8cd67ddb1000" providerId="AD" clId="Web-{EBBDECEB-FEF4-2B8D-E9EE-CDC049EC9C01}" dt="2020-07-29T14:28:42.563" v="10" actId="20577"/>
          <ac:spMkLst>
            <pc:docMk/>
            <pc:sldMk cId="266488077" sldId="259"/>
            <ac:spMk id="5" creationId="{A6AEB1E8-997E-4551-8359-DB0B6789C29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8002D-422F-41B4-B0B6-7ABE54828A00}" type="datetimeFigureOut">
              <a:rPr lang="en-US" smtClean="0"/>
              <a:t>10/2/2020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5050E-B7F6-47AF-B268-7060B5E559D6}" type="slidenum">
              <a:rPr lang="en-US" smtClean="0"/>
              <a:t>‹#›</a:t>
            </a:fld>
            <a:endParaRPr lang="en-US"/>
          </a:p>
        </p:txBody>
      </p:sp>
    </p:spTree>
    <p:extLst>
      <p:ext uri="{BB962C8B-B14F-4D97-AF65-F5344CB8AC3E}">
        <p14:creationId xmlns:p14="http://schemas.microsoft.com/office/powerpoint/2010/main" val="2721132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74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0C6B4C-C86B-4ACA-80D6-7FB9EDBEA3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8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A7574-B9D1-47B8-B5FF-2E0F536749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50E8A4-003B-4077-9756-5BC9A44ECD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5C6E6A-7AE4-49C4-A627-C8723512340D}"/>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862552DF-ADE5-40AC-B380-DAEB68D766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A7F0D-46AB-49F3-8C21-9D31D1EFE1B5}"/>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177434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07188-E0BE-45B0-A622-DDD3010AC8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98C4A-977C-48B7-BE3B-95B89849F4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09A19-371B-40E8-99CA-3542A4B0E00F}"/>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4943756C-CEE7-4D8B-AFF3-2468347E9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E3F350-99CB-4576-88D5-FA27CA98AE5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99133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7CFF0-740C-4EE7-8C11-AA971E6680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29265-9A44-4105-9329-77F27D5DB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FC612-E234-4570-91D7-87309BB5FD0A}"/>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83F05E28-A4EF-491E-AE52-765A42E70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5D26B9-CE31-4C08-8C0B-156D36D19E3F}"/>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608135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olid">
    <p:bg>
      <p:bgPr>
        <a:solidFill>
          <a:srgbClr val="002050"/>
        </a:solid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448213" y="470068"/>
            <a:ext cx="11474549" cy="717553"/>
          </a:xfrm>
        </p:spPr>
        <p:txBody>
          <a:bodyPr/>
          <a:lstStyle>
            <a:lvl1pPr>
              <a:defRPr sz="2353">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27383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Click="0" advTm="2000">
        <p:fade/>
      </p:transition>
    </mc:Choice>
    <mc:Fallback xmlns="">
      <p:transition spd="med" advClick="0" advTm="2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8213" y="470068"/>
            <a:ext cx="11295575" cy="717553"/>
          </a:xfrm>
        </p:spPr>
        <p:txBody>
          <a:bodyPr/>
          <a:lstStyle>
            <a:lvl1pPr>
              <a:defRPr sz="2353" spc="-49" baseline="0">
                <a:solidFill>
                  <a:schemeClr val="tx1">
                    <a:lumMod val="50000"/>
                  </a:schemeClr>
                </a:solidFill>
                <a:latin typeface="Segoe UI Semilight" panose="020B0402040204020203" pitchFamily="34" charset="0"/>
                <a:cs typeface="Segoe UI Semilight" panose="020B0402040204020203" pitchFamily="34" charset="0"/>
              </a:defRPr>
            </a:lvl1pPr>
          </a:lstStyle>
          <a:p>
            <a:r>
              <a:rPr lang="en-US" dirty="0"/>
              <a:t>Click to edit Master title style</a:t>
            </a:r>
          </a:p>
        </p:txBody>
      </p:sp>
    </p:spTree>
    <p:extLst>
      <p:ext uri="{BB962C8B-B14F-4D97-AF65-F5344CB8AC3E}">
        <p14:creationId xmlns:p14="http://schemas.microsoft.com/office/powerpoint/2010/main" val="38967787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p:bg>
      <p:bgPr>
        <a:solidFill>
          <a:srgbClr val="EEEEE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solidFill>
                  <a:schemeClr val="tx1">
                    <a:lumMod val="50000"/>
                  </a:schemeClr>
                </a:solidFill>
              </a:defRPr>
            </a:lvl1pPr>
          </a:lstStyle>
          <a:p>
            <a:r>
              <a:rPr lang="en-US" dirty="0"/>
              <a:t>Click to edit Master title style</a:t>
            </a:r>
          </a:p>
        </p:txBody>
      </p:sp>
      <p:sp>
        <p:nvSpPr>
          <p:cNvPr id="4" name="Slide Number Placeholder 13"/>
          <p:cNvSpPr txBox="1">
            <a:spLocks/>
          </p:cNvSpPr>
          <p:nvPr userDrawn="1"/>
        </p:nvSpPr>
        <p:spPr>
          <a:xfrm>
            <a:off x="439016" y="6420834"/>
            <a:ext cx="407465" cy="179310"/>
          </a:xfrm>
          <a:prstGeom prst="rect">
            <a:avLst/>
          </a:prstGeom>
        </p:spPr>
        <p:txBody>
          <a:bodyPr vert="horz" lIns="0" tIns="0" rIns="0" bIns="0" rtlCol="0" anchor="b" anchorCtr="0"/>
          <a:lstStyle>
            <a:defPPr>
              <a:defRPr lang="en-US"/>
            </a:defPPr>
            <a:lvl1pPr marL="0" algn="r" defTabSz="932742" rtl="0" eaLnBrk="1" latinLnBrk="0" hangingPunct="1">
              <a:defRPr sz="10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algn="l"/>
            <a:fld id="{6974C60E-8F8C-41D8-9BFF-6DF338C2FC78}" type="slidenum">
              <a:rPr lang="en-US" sz="980" smtClean="0">
                <a:solidFill>
                  <a:schemeClr val="bg1">
                    <a:lumMod val="50000"/>
                  </a:schemeClr>
                </a:solidFill>
                <a:latin typeface="+mn-lt"/>
              </a:rPr>
              <a:pPr algn="l"/>
              <a:t>‹#›</a:t>
            </a:fld>
            <a:endParaRPr lang="en-US" sz="980" dirty="0">
              <a:solidFill>
                <a:schemeClr val="bg1">
                  <a:lumMod val="50000"/>
                </a:schemeClr>
              </a:solidFill>
              <a:latin typeface="+mn-lt"/>
            </a:endParaRPr>
          </a:p>
        </p:txBody>
      </p:sp>
    </p:spTree>
    <p:extLst>
      <p:ext uri="{BB962C8B-B14F-4D97-AF65-F5344CB8AC3E}">
        <p14:creationId xmlns:p14="http://schemas.microsoft.com/office/powerpoint/2010/main" val="39408906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79588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48C8-CC45-450F-8354-0F0B0F11FE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03E16C-4FAF-4685-ACD2-EF75BA28ACE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1C5C0-3268-49FD-95CB-FAF346DB7805}"/>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9B321C1D-CF0E-4504-A626-4C2BF70C64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BEAC51-F1F1-446C-B243-1C0E4A4AABB9}"/>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2637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37870-C947-424F-AB59-E183E05A5D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915842-1CCB-43CA-A024-3B17DF958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8C1A9F7-1E59-4A98-9B60-1E12B7D2DF74}"/>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62D878CF-19BA-4F51-ACD5-592944563D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69F6D-75FA-430B-BB40-1565A672605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921794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D545-C81E-4D41-A40B-9CDB4A7D1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0EA414-BDD0-4334-8CBE-24F0AC7367B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B17EE6-7E97-4E5C-B1DC-F224A01A4BA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A8DD20-E6ED-401E-A212-DE7DD22033FE}"/>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6" name="Footer Placeholder 5">
            <a:extLst>
              <a:ext uri="{FF2B5EF4-FFF2-40B4-BE49-F238E27FC236}">
                <a16:creationId xmlns:a16="http://schemas.microsoft.com/office/drawing/2014/main" id="{FFF267AE-1499-41EA-8725-249C47517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85ACF-F4B2-4E6B-945A-3E14D022C976}"/>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416387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B8B5-BDA6-4A92-8E4C-2CC4BC9583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5885D3-8CF6-4F0C-A891-B1564624B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EC2134-79E3-49CD-A7A5-9F0F901391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1409F9-56E0-4426-B8F0-376308B549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6901761-8928-4E8C-BB33-237D2C3EB7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8EF406-8F19-46F5-B357-9E57C6AC3702}"/>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8" name="Footer Placeholder 7">
            <a:extLst>
              <a:ext uri="{FF2B5EF4-FFF2-40B4-BE49-F238E27FC236}">
                <a16:creationId xmlns:a16="http://schemas.microsoft.com/office/drawing/2014/main" id="{66EC6549-556A-4341-BDF2-3089704658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E6909A-71AE-43C1-A4AA-6B3887F21F4C}"/>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113946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3AAAF-1023-49EA-82D6-477632EEA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4F4102-D762-49A2-B73E-50C4DA35DD82}"/>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4" name="Footer Placeholder 3">
            <a:extLst>
              <a:ext uri="{FF2B5EF4-FFF2-40B4-BE49-F238E27FC236}">
                <a16:creationId xmlns:a16="http://schemas.microsoft.com/office/drawing/2014/main" id="{C3802384-7247-4FC4-B7E6-32C117E91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56C5FB-1E38-49D5-A0B0-15637036961A}"/>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262643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3605FD-8545-43D6-9D63-C9F50A64ECDC}"/>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3" name="Footer Placeholder 2">
            <a:extLst>
              <a:ext uri="{FF2B5EF4-FFF2-40B4-BE49-F238E27FC236}">
                <a16:creationId xmlns:a16="http://schemas.microsoft.com/office/drawing/2014/main" id="{BE4AFDFF-191F-42D5-BB7C-0B026E4A0B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A0AB4-4783-46ED-9A4F-A29E24F0C12B}"/>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372961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A44F-DB08-4C9F-AE77-5A94FD46DF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5672E1-F724-43C6-AC01-00A0A1E7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BB577F-7B1A-4CD4-B75B-080FF0E8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3117F4-115F-429A-9CC8-B542F908F1CC}"/>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6" name="Footer Placeholder 5">
            <a:extLst>
              <a:ext uri="{FF2B5EF4-FFF2-40B4-BE49-F238E27FC236}">
                <a16:creationId xmlns:a16="http://schemas.microsoft.com/office/drawing/2014/main" id="{341489F2-0FAE-4A58-AB2F-41B957F457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C4CD62-182D-4E2E-87A0-35BA6ED28531}"/>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777114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EC65-BCBF-4A14-856F-E0A8EED5B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2242FB-E706-4658-9554-37681CE88F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FA09BE-1D1C-4795-9836-435F29FE3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5DF0495-4ADC-4F88-8DD6-40275DBA0E4F}"/>
              </a:ext>
            </a:extLst>
          </p:cNvPr>
          <p:cNvSpPr>
            <a:spLocks noGrp="1"/>
          </p:cNvSpPr>
          <p:nvPr>
            <p:ph type="dt" sz="half" idx="10"/>
          </p:nvPr>
        </p:nvSpPr>
        <p:spPr/>
        <p:txBody>
          <a:bodyPr/>
          <a:lstStyle/>
          <a:p>
            <a:fld id="{697CBE3F-21FE-4D91-94A7-97AF453C83DB}" type="datetimeFigureOut">
              <a:rPr lang="en-US" smtClean="0"/>
              <a:t>10/2/2020</a:t>
            </a:fld>
            <a:endParaRPr lang="en-US"/>
          </a:p>
        </p:txBody>
      </p:sp>
      <p:sp>
        <p:nvSpPr>
          <p:cNvPr id="6" name="Footer Placeholder 5">
            <a:extLst>
              <a:ext uri="{FF2B5EF4-FFF2-40B4-BE49-F238E27FC236}">
                <a16:creationId xmlns:a16="http://schemas.microsoft.com/office/drawing/2014/main" id="{B877F6FB-16D3-4769-9FBA-EB8DD1C5B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44609-A3E4-4E39-BE4E-E895D35B6757}"/>
              </a:ext>
            </a:extLst>
          </p:cNvPr>
          <p:cNvSpPr>
            <a:spLocks noGrp="1"/>
          </p:cNvSpPr>
          <p:nvPr>
            <p:ph type="sldNum" sz="quarter" idx="12"/>
          </p:nvPr>
        </p:nvSpPr>
        <p:spPr/>
        <p:txBody>
          <a:bodyPr/>
          <a:lstStyle/>
          <a:p>
            <a:fld id="{65A0891E-D423-43AC-A7B1-5226D784CB47}" type="slidenum">
              <a:rPr lang="en-US" smtClean="0"/>
              <a:t>‹#›</a:t>
            </a:fld>
            <a:endParaRPr lang="en-US"/>
          </a:p>
        </p:txBody>
      </p:sp>
    </p:spTree>
    <p:extLst>
      <p:ext uri="{BB962C8B-B14F-4D97-AF65-F5344CB8AC3E}">
        <p14:creationId xmlns:p14="http://schemas.microsoft.com/office/powerpoint/2010/main" val="3298342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emf"/><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67F0C-2504-414E-AC3C-A4686414A9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F446ED-9BCA-46A6-9C89-1E00CAD36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A65EF7-932E-4E8B-8B1A-B964A74C69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7CBE3F-21FE-4D91-94A7-97AF453C83DB}" type="datetimeFigureOut">
              <a:rPr lang="en-US" smtClean="0"/>
              <a:t>10/2/2020</a:t>
            </a:fld>
            <a:endParaRPr lang="en-US"/>
          </a:p>
        </p:txBody>
      </p:sp>
      <p:sp>
        <p:nvSpPr>
          <p:cNvPr id="5" name="Footer Placeholder 4">
            <a:extLst>
              <a:ext uri="{FF2B5EF4-FFF2-40B4-BE49-F238E27FC236}">
                <a16:creationId xmlns:a16="http://schemas.microsoft.com/office/drawing/2014/main" id="{E7CA8C69-C772-4CB4-AA94-05F309E31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8F77F0-37BF-4E66-94E4-BF7EFA288E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0891E-D423-43AC-A7B1-5226D784CB47}" type="slidenum">
              <a:rPr lang="en-US" smtClean="0"/>
              <a:t>‹#›</a:t>
            </a:fld>
            <a:endParaRPr lang="en-US"/>
          </a:p>
        </p:txBody>
      </p:sp>
    </p:spTree>
    <p:extLst>
      <p:ext uri="{BB962C8B-B14F-4D97-AF65-F5344CB8AC3E}">
        <p14:creationId xmlns:p14="http://schemas.microsoft.com/office/powerpoint/2010/main" val="2594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8213" y="470068"/>
            <a:ext cx="11295575" cy="717553"/>
          </a:xfrm>
          <a:prstGeom prst="rect">
            <a:avLst/>
          </a:prstGeom>
        </p:spPr>
        <p:txBody>
          <a:bodyPr vert="horz" wrap="square" lIns="0" tIns="0" rIns="0" bIns="0" rtlCol="0" anchor="t">
            <a:noAutofit/>
          </a:bodyPr>
          <a:lstStyle/>
          <a:p>
            <a:r>
              <a:rPr lang="en-US" dirty="0"/>
              <a:t>Click to edit Master title style</a:t>
            </a:r>
          </a:p>
        </p:txBody>
      </p:sp>
      <p:pic>
        <p:nvPicPr>
          <p:cNvPr id="3" name="Picture 2"/>
          <p:cNvPicPr>
            <a:picLocks noChangeAspect="1"/>
          </p:cNvPicPr>
          <p:nvPr userDrawn="1"/>
        </p:nvPicPr>
        <p:blipFill>
          <a:blip r:embed="rId6"/>
          <a:stretch>
            <a:fillRect/>
          </a:stretch>
        </p:blipFill>
        <p:spPr>
          <a:xfrm>
            <a:off x="12323858" y="0"/>
            <a:ext cx="1396570" cy="6854324"/>
          </a:xfrm>
          <a:prstGeom prst="rect">
            <a:avLst/>
          </a:prstGeom>
        </p:spPr>
      </p:pic>
    </p:spTree>
    <p:extLst>
      <p:ext uri="{BB962C8B-B14F-4D97-AF65-F5344CB8AC3E}">
        <p14:creationId xmlns:p14="http://schemas.microsoft.com/office/powerpoint/2010/main" val="16454086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p:fade/>
  </p:transition>
  <p:hf hdr="0" ftr="0" dt="0"/>
  <p:txStyles>
    <p:titleStyle>
      <a:lvl1pPr algn="l" defTabSz="914367" rtl="0" eaLnBrk="1" latinLnBrk="0" hangingPunct="1">
        <a:lnSpc>
          <a:spcPct val="90000"/>
        </a:lnSpc>
        <a:spcBef>
          <a:spcPct val="0"/>
        </a:spcBef>
        <a:buNone/>
        <a:defRPr lang="en-US" sz="2353" b="0" kern="1200" cap="none" spc="-49" baseline="0" dirty="0" smtClean="0">
          <a:ln w="3175">
            <a:noFill/>
          </a:ln>
          <a:solidFill>
            <a:schemeClr val="tx1">
              <a:lumMod val="50000"/>
            </a:schemeClr>
          </a:solidFill>
          <a:effectLst/>
          <a:latin typeface="Segoe UI Semilight" panose="020B0402040204020203" pitchFamily="34" charset="0"/>
          <a:ea typeface="+mn-ea"/>
          <a:cs typeface="Segoe UI Semilight" panose="020B0402040204020203" pitchFamily="34" charset="0"/>
        </a:defRPr>
      </a:lvl1pPr>
    </p:titleStyle>
    <p:bodyStyle>
      <a:lvl1pPr marL="336145" marR="0" indent="-336145"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
          <a:schemeClr val="tx1"/>
        </a:buClr>
        <a:buSzPct val="90000"/>
        <a:buFont typeface="Wingdings" panose="05000000000000000000" pitchFamily="2" charset="2"/>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E2C12-2C4A-4915-BAE2-1A4442CEC2AD}"/>
              </a:ext>
            </a:extLst>
          </p:cNvPr>
          <p:cNvSpPr>
            <a:spLocks noGrp="1"/>
          </p:cNvSpPr>
          <p:nvPr>
            <p:ph type="title"/>
          </p:nvPr>
        </p:nvSpPr>
        <p:spPr>
          <a:solidFill>
            <a:srgbClr val="00B0F0"/>
          </a:solidFill>
        </p:spPr>
        <p:txBody>
          <a:bodyPr/>
          <a:lstStyle/>
          <a:p>
            <a:r>
              <a:rPr lang="en-US" dirty="0"/>
              <a:t>Instructions for using the Quiz posters</a:t>
            </a:r>
          </a:p>
        </p:txBody>
      </p:sp>
      <p:sp>
        <p:nvSpPr>
          <p:cNvPr id="5" name="Content Placeholder 4">
            <a:extLst>
              <a:ext uri="{FF2B5EF4-FFF2-40B4-BE49-F238E27FC236}">
                <a16:creationId xmlns:a16="http://schemas.microsoft.com/office/drawing/2014/main" id="{A6AEB1E8-997E-4551-8359-DB0B6789C296}"/>
              </a:ext>
            </a:extLst>
          </p:cNvPr>
          <p:cNvSpPr>
            <a:spLocks noGrp="1"/>
          </p:cNvSpPr>
          <p:nvPr>
            <p:ph idx="1"/>
          </p:nvPr>
        </p:nvSpPr>
        <p:spPr/>
        <p:txBody>
          <a:bodyPr vert="horz" lIns="91440" tIns="45720" rIns="91440" bIns="45720" rtlCol="0" anchor="t">
            <a:normAutofit/>
          </a:bodyPr>
          <a:lstStyle/>
          <a:p>
            <a:r>
              <a:rPr lang="en-US" dirty="0"/>
              <a:t>Create a few of these Q&amp;A, in different colors, using your labels and some scenarios that make sense in your organization.</a:t>
            </a:r>
          </a:p>
          <a:p>
            <a:r>
              <a:rPr lang="en-US" dirty="0"/>
              <a:t>Paste the Question poster in the wall of your building's elevators, bathroom stalls, or other areas where employees will spend a few seconds or minutes every day. </a:t>
            </a:r>
          </a:p>
          <a:p>
            <a:r>
              <a:rPr lang="en-US" dirty="0"/>
              <a:t>Paste the answer in the hallway in front of the elevator, mirror in the lavatories, interior of bathroom door, etc., so users see the answer after they have seen the question. </a:t>
            </a:r>
          </a:p>
          <a:p>
            <a:r>
              <a:rPr lang="en-US" dirty="0"/>
              <a:t>Keep them coming, so users subliminally start thinking in these terms when thinking of information. </a:t>
            </a:r>
          </a:p>
        </p:txBody>
      </p:sp>
    </p:spTree>
    <p:extLst>
      <p:ext uri="{BB962C8B-B14F-4D97-AF65-F5344CB8AC3E}">
        <p14:creationId xmlns:p14="http://schemas.microsoft.com/office/powerpoint/2010/main" val="26648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2" name="Group 1"/>
          <p:cNvGrpSpPr/>
          <p:nvPr/>
        </p:nvGrpSpPr>
        <p:grpSpPr>
          <a:xfrm flipH="1">
            <a:off x="325129" y="3874889"/>
            <a:ext cx="11541742" cy="1302419"/>
            <a:chOff x="121534" y="487518"/>
            <a:chExt cx="13117381" cy="2816481"/>
          </a:xfrm>
        </p:grpSpPr>
        <p:sp>
          <p:nvSpPr>
            <p:cNvPr id="13" name="Rectangle 12"/>
            <p:cNvSpPr/>
            <p:nvPr/>
          </p:nvSpPr>
          <p:spPr bwMode="auto">
            <a:xfrm>
              <a:off x="121534" y="487518"/>
              <a:ext cx="2430684" cy="2816481"/>
            </a:xfrm>
            <a:prstGeom prst="rect">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General</a:t>
              </a:r>
            </a:p>
          </p:txBody>
        </p:sp>
        <p:sp>
          <p:nvSpPr>
            <p:cNvPr id="21" name="Rectangle 20"/>
            <p:cNvSpPr/>
            <p:nvPr/>
          </p:nvSpPr>
          <p:spPr bwMode="auto">
            <a:xfrm>
              <a:off x="8142790" y="487518"/>
              <a:ext cx="2430684" cy="2816481"/>
            </a:xfrm>
            <a:prstGeom prst="rect">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b="1" dirty="0">
                  <a:gradFill>
                    <a:gsLst>
                      <a:gs pos="0">
                        <a:srgbClr val="FFFFFF"/>
                      </a:gs>
                      <a:gs pos="100000">
                        <a:srgbClr val="FFFFFF"/>
                      </a:gs>
                    </a:gsLst>
                    <a:lin ang="5400000" scaled="0"/>
                  </a:gradFill>
                  <a:latin typeface="Segoe UI"/>
                  <a:ea typeface="Segoe UI" pitchFamily="34" charset="0"/>
                  <a:cs typeface="Segoe UI"/>
                </a:rPr>
                <a:t>Non-business</a:t>
              </a:r>
              <a:endParaRPr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3" name="TextBox 22"/>
          <p:cNvSpPr txBox="1"/>
          <p:nvPr/>
        </p:nvSpPr>
        <p:spPr>
          <a:xfrm>
            <a:off x="190731" y="174588"/>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3" name="Rectangle 2"/>
          <p:cNvSpPr/>
          <p:nvPr/>
        </p:nvSpPr>
        <p:spPr>
          <a:xfrm>
            <a:off x="202045" y="585667"/>
            <a:ext cx="11787910" cy="33547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t>
            </a:r>
          </a:p>
          <a:p>
            <a:pPr marL="0" marR="0" lvl="0" indent="0" defTabSz="914400" rtl="0" eaLnBrk="1" fontAlgn="auto" latinLnBrk="0" hangingPunct="1">
              <a:lnSpc>
                <a:spcPct val="100000"/>
              </a:lnSpc>
              <a:spcBef>
                <a:spcPts val="0"/>
              </a:spcBef>
              <a:spcAft>
                <a:spcPts val="0"/>
              </a:spcAft>
              <a:buClrTx/>
              <a:buSzTx/>
              <a:buFontTx/>
              <a:buNone/>
              <a:tabLst/>
              <a:defRPr/>
            </a:pPr>
            <a:r>
              <a:rPr lang="en-US" sz="3200" kern="0" dirty="0">
                <a:solidFill>
                  <a:srgbClr val="FFFFFF"/>
                </a:solidFill>
                <a:latin typeface="Segoe UI Light"/>
              </a:rPr>
              <a:t>John from Engineering is working on a document defining the design of an upcoming feature. The design should be kept internal but can be shared with select partners based on user discretion.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FFFFFF"/>
                </a:solidFill>
                <a:effectLst/>
                <a:uLnTx/>
                <a:uFillTx/>
                <a:latin typeface="Segoe UI Light"/>
                <a:ea typeface="+mn-ea"/>
                <a:cs typeface="+mn-cs"/>
              </a:rPr>
              <a:t>How should John classify this document?</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pic>
        <p:nvPicPr>
          <p:cNvPr id="4" name="Picture 5" descr="A picture containing table&#10;&#10;Description automatically generated">
            <a:extLst>
              <a:ext uri="{FF2B5EF4-FFF2-40B4-BE49-F238E27FC236}">
                <a16:creationId xmlns:a16="http://schemas.microsoft.com/office/drawing/2014/main" id="{FED6DCE0-321D-4492-8819-102F61C722E4}"/>
              </a:ext>
            </a:extLst>
          </p:cNvPr>
          <p:cNvPicPr>
            <a:picLocks noChangeAspect="1"/>
          </p:cNvPicPr>
          <p:nvPr/>
        </p:nvPicPr>
        <p:blipFill>
          <a:blip r:embed="rId3"/>
          <a:stretch>
            <a:fillRect/>
          </a:stretch>
        </p:blipFill>
        <p:spPr>
          <a:xfrm>
            <a:off x="10048875" y="171882"/>
            <a:ext cx="2000250" cy="695325"/>
          </a:xfrm>
          <a:prstGeom prst="rect">
            <a:avLst/>
          </a:prstGeom>
        </p:spPr>
      </p:pic>
    </p:spTree>
    <p:extLst>
      <p:ext uri="{BB962C8B-B14F-4D97-AF65-F5344CB8AC3E}">
        <p14:creationId xmlns:p14="http://schemas.microsoft.com/office/powerpoint/2010/main" val="14843057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12700" y="0"/>
            <a:ext cx="12204700" cy="6861176"/>
          </a:xfrm>
          <a:prstGeom prst="rect">
            <a:avLst/>
          </a:prstGeom>
          <a:solidFill>
            <a:schemeClr val="accent6">
              <a:lumMod val="50000"/>
              <a:lumOff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4" name="Rectangle 3">
            <a:extLst>
              <a:ext uri="{FF2B5EF4-FFF2-40B4-BE49-F238E27FC236}">
                <a16:creationId xmlns:a16="http://schemas.microsoft.com/office/drawing/2014/main" id="{3B1649DE-E5A1-4B5A-A559-773AEAF29A0D}"/>
              </a:ext>
            </a:extLst>
          </p:cNvPr>
          <p:cNvSpPr/>
          <p:nvPr/>
        </p:nvSpPr>
        <p:spPr bwMode="auto">
          <a:xfrm>
            <a:off x="3725947" y="1132775"/>
            <a:ext cx="2180867" cy="544765"/>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grpSp>
        <p:nvGrpSpPr>
          <p:cNvPr id="2" name="Group 1"/>
          <p:cNvGrpSpPr/>
          <p:nvPr/>
        </p:nvGrpSpPr>
        <p:grpSpPr>
          <a:xfrm flipH="1">
            <a:off x="318779" y="3836702"/>
            <a:ext cx="11541742" cy="1265128"/>
            <a:chOff x="121534" y="487518"/>
            <a:chExt cx="13117381" cy="2816481"/>
          </a:xfrm>
        </p:grpSpPr>
        <p:sp>
          <p:nvSpPr>
            <p:cNvPr id="13" name="Rectangle 12"/>
            <p:cNvSpPr/>
            <p:nvPr/>
          </p:nvSpPr>
          <p:spPr bwMode="auto">
            <a:xfrm>
              <a:off x="121534"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Highly Confidential</a:t>
              </a:r>
            </a:p>
          </p:txBody>
        </p:sp>
        <p:sp>
          <p:nvSpPr>
            <p:cNvPr id="18" name="Rectangle 17"/>
            <p:cNvSpPr/>
            <p:nvPr/>
          </p:nvSpPr>
          <p:spPr bwMode="auto">
            <a:xfrm>
              <a:off x="2795285" y="487518"/>
              <a:ext cx="2430684" cy="2816481"/>
            </a:xfrm>
            <a:prstGeom prst="rect">
              <a:avLst/>
            </a:prstGeom>
            <a:solidFill>
              <a:srgbClr val="FF8C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2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Confidential</a:t>
              </a:r>
            </a:p>
          </p:txBody>
        </p:sp>
        <p:sp>
          <p:nvSpPr>
            <p:cNvPr id="20" name="Rectangle 19"/>
            <p:cNvSpPr/>
            <p:nvPr/>
          </p:nvSpPr>
          <p:spPr bwMode="auto">
            <a:xfrm>
              <a:off x="5469039"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General</a:t>
              </a:r>
            </a:p>
          </p:txBody>
        </p:sp>
        <p:sp>
          <p:nvSpPr>
            <p:cNvPr id="21" name="Rectangle 20"/>
            <p:cNvSpPr/>
            <p:nvPr/>
          </p:nvSpPr>
          <p:spPr bwMode="auto">
            <a:xfrm>
              <a:off x="8142790"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solidFill>
                    <a:schemeClr val="bg2">
                      <a:lumMod val="50000"/>
                    </a:schemeClr>
                  </a:solidFill>
                  <a:latin typeface="Segoe UI"/>
                  <a:cs typeface="Segoe UI" pitchFamily="34" charset="0"/>
                </a:rPr>
                <a:t>Public</a:t>
              </a:r>
            </a:p>
          </p:txBody>
        </p:sp>
        <p:sp>
          <p:nvSpPr>
            <p:cNvPr id="22" name="Rectangle 21"/>
            <p:cNvSpPr/>
            <p:nvPr/>
          </p:nvSpPr>
          <p:spPr bwMode="auto">
            <a:xfrm>
              <a:off x="10808231" y="487518"/>
              <a:ext cx="2430684" cy="2816481"/>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2400" b="1" dirty="0">
                  <a:solidFill>
                    <a:schemeClr val="bg2">
                      <a:lumMod val="50000"/>
                    </a:schemeClr>
                  </a:solidFill>
                  <a:latin typeface="Segoe UI"/>
                  <a:ea typeface="Segoe UI" pitchFamily="34" charset="0"/>
                  <a:cs typeface="Segoe UI"/>
                </a:rPr>
                <a:t>Non-business</a:t>
              </a:r>
              <a:endParaRPr lang="en-US" sz="2400" b="1" i="0" u="none" strike="noStrike" kern="1200" cap="none" spc="0" normalizeH="0" baseline="0" noProof="0" dirty="0">
                <a:ln>
                  <a:noFill/>
                </a:ln>
                <a:solidFill>
                  <a:schemeClr val="bg2">
                    <a:lumMod val="50000"/>
                  </a:schemeClr>
                </a:solidFill>
                <a:effectLst/>
                <a:uLnTx/>
                <a:uFillTx/>
                <a:latin typeface="Segoe UI"/>
                <a:ea typeface="Segoe UI" pitchFamily="34" charset="0"/>
                <a:cs typeface="Segoe UI" pitchFamily="34" charset="0"/>
              </a:endParaRPr>
            </a:p>
          </p:txBody>
        </p:sp>
      </p:grpSp>
      <p:sp>
        <p:nvSpPr>
          <p:cNvPr id="6" name="TextBox 5"/>
          <p:cNvSpPr txBox="1"/>
          <p:nvPr/>
        </p:nvSpPr>
        <p:spPr>
          <a:xfrm>
            <a:off x="-389068" y="6252755"/>
            <a:ext cx="12491730" cy="627864"/>
          </a:xfrm>
          <a:prstGeom prst="rect">
            <a:avLst/>
          </a:prstGeom>
          <a:noFill/>
        </p:spPr>
        <p:txBody>
          <a:bodyPr wrap="square" lIns="91440" tIns="91440" rIns="91440" bIns="91440" rtlCol="0">
            <a:spAutoFit/>
          </a:bodyPr>
          <a:lstStyle/>
          <a:p>
            <a:pPr marL="0" marR="0" lvl="0" indent="0" algn="r" defTabSz="914400" rtl="0" eaLnBrk="1" fontAlgn="auto" latinLnBrk="0" hangingPunct="1">
              <a:lnSpc>
                <a:spcPct val="90000"/>
              </a:lnSpc>
              <a:spcBef>
                <a:spcPts val="600"/>
              </a:spcBef>
              <a:spcAft>
                <a:spcPts val="60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Segoe UI"/>
                <a:ea typeface="+mn-ea"/>
                <a:cs typeface="+mn-cs"/>
              </a:rPr>
              <a:t>Learn how to secure your data at </a:t>
            </a:r>
            <a:r>
              <a:rPr lang="en-US" sz="2000" b="1" kern="0" dirty="0">
                <a:solidFill>
                  <a:srgbClr val="FFFFFF"/>
                </a:solidFill>
                <a:latin typeface="Segoe UI"/>
              </a:rPr>
              <a:t>https://</a:t>
            </a:r>
            <a:r>
              <a:rPr kumimoji="0" lang="en-US" sz="3200" b="1" i="0" u="none" strike="noStrike" kern="0" cap="none" spc="0" normalizeH="0" baseline="0" noProof="0" dirty="0">
                <a:ln>
                  <a:noFill/>
                </a:ln>
                <a:solidFill>
                  <a:srgbClr val="00BCF2"/>
                </a:solidFill>
                <a:effectLst/>
                <a:uLnTx/>
                <a:uFillTx/>
                <a:latin typeface="Segoe UI"/>
                <a:ea typeface="+mn-ea"/>
                <a:cs typeface="+mn-cs"/>
              </a:rPr>
              <a:t>Link</a:t>
            </a:r>
          </a:p>
        </p:txBody>
      </p:sp>
      <p:sp>
        <p:nvSpPr>
          <p:cNvPr id="23" name="TextBox 22"/>
          <p:cNvSpPr txBox="1"/>
          <p:nvPr/>
        </p:nvSpPr>
        <p:spPr>
          <a:xfrm>
            <a:off x="127669" y="44241"/>
            <a:ext cx="5400772" cy="544765"/>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Segoe UI"/>
                <a:ea typeface="+mn-ea"/>
                <a:cs typeface="+mn-cs"/>
              </a:rPr>
              <a:t>Assess your data classification knowledge!</a:t>
            </a:r>
          </a:p>
        </p:txBody>
      </p:sp>
      <p:sp>
        <p:nvSpPr>
          <p:cNvPr id="15" name="Rectangle 14">
            <a:extLst>
              <a:ext uri="{FF2B5EF4-FFF2-40B4-BE49-F238E27FC236}">
                <a16:creationId xmlns:a16="http://schemas.microsoft.com/office/drawing/2014/main" id="{725DD1BC-D58B-425B-B22D-6B3AD0A413F2}"/>
              </a:ext>
            </a:extLst>
          </p:cNvPr>
          <p:cNvSpPr/>
          <p:nvPr/>
        </p:nvSpPr>
        <p:spPr bwMode="auto">
          <a:xfrm>
            <a:off x="7147889" y="2596967"/>
            <a:ext cx="4702404" cy="544765"/>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latin typeface="Segoe UI"/>
              <a:cs typeface="Segoe UI" pitchFamily="34" charset="0"/>
            </a:endParaRPr>
          </a:p>
        </p:txBody>
      </p:sp>
      <p:sp>
        <p:nvSpPr>
          <p:cNvPr id="3" name="Rectangle 2"/>
          <p:cNvSpPr/>
          <p:nvPr/>
        </p:nvSpPr>
        <p:spPr>
          <a:xfrm>
            <a:off x="167409" y="446384"/>
            <a:ext cx="11787910" cy="3847207"/>
          </a:xfrm>
          <a:prstGeom prst="rect">
            <a:avLst/>
          </a:prstGeom>
        </p:spPr>
        <p:txBody>
          <a:bodyPr wrap="square" anchor="t">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0" cap="none" spc="0" normalizeH="0" baseline="0" noProof="0" dirty="0">
                <a:ln>
                  <a:noFill/>
                </a:ln>
                <a:solidFill>
                  <a:srgbClr val="FFFFFF"/>
                </a:solidFill>
                <a:effectLst/>
                <a:uLnTx/>
                <a:uFillTx/>
                <a:latin typeface="Segoe UI Light"/>
                <a:ea typeface="+mn-ea"/>
                <a:cs typeface="+mn-cs"/>
              </a:rPr>
              <a:t>Quiz Answer: </a:t>
            </a:r>
          </a:p>
          <a:p>
            <a:pPr>
              <a:defRPr/>
            </a:pPr>
            <a:r>
              <a:rPr lang="en-US" sz="3200" kern="0" dirty="0">
                <a:solidFill>
                  <a:srgbClr val="FFFFFF"/>
                </a:solidFill>
                <a:latin typeface="Segoe UI Light"/>
              </a:rPr>
              <a:t>John should use the Confidential label. This will allow users to recognize its sensitive, enforce access controls to avoid accidental disclosure and enable access tracking, while allowing users to share externally by reclassifying the content as Confidential-All Employees Extended when there’s a legitimate need. </a:t>
            </a:r>
            <a:endParaRPr kumimoji="0" lang="en-US" sz="4400" b="0" i="0" u="none" strike="noStrike" kern="0" cap="none" spc="0" normalizeH="0" baseline="0" noProof="0" dirty="0">
              <a:ln>
                <a:noFill/>
              </a:ln>
              <a:solidFill>
                <a:srgbClr val="FFFFFF"/>
              </a:solidFill>
              <a:effectLst/>
              <a:uLnTx/>
              <a:uFillTx/>
              <a:latin typeface="Segoe UI Ligh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16" name="Rectangle 15">
            <a:extLst>
              <a:ext uri="{FF2B5EF4-FFF2-40B4-BE49-F238E27FC236}">
                <a16:creationId xmlns:a16="http://schemas.microsoft.com/office/drawing/2014/main" id="{0CE74EDF-0C01-4E54-992B-4495564BB601}"/>
              </a:ext>
            </a:extLst>
          </p:cNvPr>
          <p:cNvSpPr/>
          <p:nvPr/>
        </p:nvSpPr>
        <p:spPr bwMode="auto">
          <a:xfrm flipH="1">
            <a:off x="7941063" y="4810924"/>
            <a:ext cx="2138714" cy="1260286"/>
          </a:xfrm>
          <a:prstGeom prst="rect">
            <a:avLst/>
          </a:prstGeom>
          <a:solidFill>
            <a:srgbClr val="FFD5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82880"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latin typeface="Segoe UI"/>
                <a:cs typeface="Segoe UI"/>
              </a:rPr>
              <a:t> All Employees Extended</a:t>
            </a:r>
          </a:p>
        </p:txBody>
      </p:sp>
      <p:pic>
        <p:nvPicPr>
          <p:cNvPr id="7" name="Picture 7" descr="A picture containing table&#10;&#10;Description automatically generated">
            <a:extLst>
              <a:ext uri="{FF2B5EF4-FFF2-40B4-BE49-F238E27FC236}">
                <a16:creationId xmlns:a16="http://schemas.microsoft.com/office/drawing/2014/main" id="{D49A8EB4-D7EE-4F81-AD8A-89771A8176B8}"/>
              </a:ext>
            </a:extLst>
          </p:cNvPr>
          <p:cNvPicPr>
            <a:picLocks noChangeAspect="1"/>
          </p:cNvPicPr>
          <p:nvPr/>
        </p:nvPicPr>
        <p:blipFill>
          <a:blip r:embed="rId3"/>
          <a:stretch>
            <a:fillRect/>
          </a:stretch>
        </p:blipFill>
        <p:spPr>
          <a:xfrm>
            <a:off x="10057534" y="171882"/>
            <a:ext cx="2000250" cy="695325"/>
          </a:xfrm>
          <a:prstGeom prst="rect">
            <a:avLst/>
          </a:prstGeom>
        </p:spPr>
      </p:pic>
    </p:spTree>
    <p:extLst>
      <p:ext uri="{BB962C8B-B14F-4D97-AF65-F5344CB8AC3E}">
        <p14:creationId xmlns:p14="http://schemas.microsoft.com/office/powerpoint/2010/main" val="232593839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 Brand White 16-9_Dec-2013">
  <a:themeElements>
    <a:clrScheme name="Custom 12">
      <a:dk1>
        <a:srgbClr val="505050"/>
      </a:dk1>
      <a:lt1>
        <a:srgbClr val="FFFFFF"/>
      </a:lt1>
      <a:dk2>
        <a:srgbClr val="68217A"/>
      </a:dk2>
      <a:lt2>
        <a:srgbClr val="D2D2D2"/>
      </a:lt2>
      <a:accent1>
        <a:srgbClr val="68217A"/>
      </a:accent1>
      <a:accent2>
        <a:srgbClr val="008272"/>
      </a:accent2>
      <a:accent3>
        <a:srgbClr val="B4009E"/>
      </a:accent3>
      <a:accent4>
        <a:srgbClr val="0072C6"/>
      </a:accent4>
      <a:accent5>
        <a:srgbClr val="442359"/>
      </a:accent5>
      <a:accent6>
        <a:srgbClr val="002050"/>
      </a:accent6>
      <a:hlink>
        <a:srgbClr val="68217A"/>
      </a:hlink>
      <a:folHlink>
        <a:srgbClr val="68217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SVID_TT_BRAND_16-9_WHITE_Dec2013_PRELIM.potx" id="{3C825910-E241-4A9F-A328-6AC2DE27D4BB}" vid="{D9F5F194-A5AE-4351-8DA4-8121ACE344F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57BAA8AAB3674F9A2760F4FB002E0C" ma:contentTypeVersion="21" ma:contentTypeDescription="Create a new document." ma:contentTypeScope="" ma:versionID="6798f3be27999619138ce7a7c5601f85">
  <xsd:schema xmlns:xsd="http://www.w3.org/2001/XMLSchema" xmlns:xs="http://www.w3.org/2001/XMLSchema" xmlns:p="http://schemas.microsoft.com/office/2006/metadata/properties" xmlns:ns1="http://schemas.microsoft.com/sharepoint/v3" xmlns:ns2="4436a978-325f-4a44-a64c-c6a5b8f4a0ac" xmlns:ns3="ec4f62b0-f905-46c7-8a08-6a0a0ef5872c" xmlns:ns4="230e9df3-be65-4c73-a93b-d1236ebd677e" targetNamespace="http://schemas.microsoft.com/office/2006/metadata/properties" ma:root="true" ma:fieldsID="8b4697fbae37e4c9717a5643732311bf" ns1:_="" ns2:_="" ns3:_="" ns4:_="">
    <xsd:import namespace="http://schemas.microsoft.com/sharepoint/v3"/>
    <xsd:import namespace="4436a978-325f-4a44-a64c-c6a5b8f4a0ac"/>
    <xsd:import namespace="ec4f62b0-f905-46c7-8a08-6a0a0ef5872c"/>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436a978-325f-4a44-a64c-c6a5b8f4a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5" nillable="true" ma:displayName="MediaServiceDocTags" ma:hidden="true" ma:internalName="MediaServiceDocTags" ma:readOnly="true">
      <xsd:simpleType>
        <xsd:restriction base="dms:Note"/>
      </xsd:simple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4f62b0-f905-46c7-8a08-6a0a0ef5872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50bc8916-30f4-429c-9fa3-228814872400}" ma:internalName="TaxCatchAll" ma:showField="CatchAllData" ma:web="ec4f62b0-f905-46c7-8a08-6a0a0ef587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4436a978-325f-4a44-a64c-c6a5b8f4a0ac">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0F9B3C2E-768C-4598-9902-F8C5E1BB73E6}"/>
</file>

<file path=customXml/itemProps2.xml><?xml version="1.0" encoding="utf-8"?>
<ds:datastoreItem xmlns:ds="http://schemas.openxmlformats.org/officeDocument/2006/customXml" ds:itemID="{CA966FC6-3C8F-418C-8DE2-11F1C22AFAEA}">
  <ds:schemaRefs>
    <ds:schemaRef ds:uri="http://schemas.microsoft.com/sharepoint/v3/contenttype/forms"/>
  </ds:schemaRefs>
</ds:datastoreItem>
</file>

<file path=customXml/itemProps3.xml><?xml version="1.0" encoding="utf-8"?>
<ds:datastoreItem xmlns:ds="http://schemas.openxmlformats.org/officeDocument/2006/customXml" ds:itemID="{1D0EFC0B-A21D-4BBE-BF1D-784B410ED6B3}">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otalTime>18</TotalTime>
  <Words>246</Words>
  <Application>Microsoft Office PowerPoint</Application>
  <PresentationFormat>Widescreen</PresentationFormat>
  <Paragraphs>26</Paragraphs>
  <Slides>3</Slides>
  <Notes>2</Notes>
  <HiddenSlides>0</HiddenSlides>
  <MMClips>0</MMClip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1_MS Brand White 16-9_Dec-2013</vt:lpstr>
      <vt:lpstr>Instructions for using the Quiz posters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 David</dc:creator>
  <cp:lastModifiedBy>Enrique Saggese</cp:lastModifiedBy>
  <cp:revision>71</cp:revision>
  <dcterms:created xsi:type="dcterms:W3CDTF">2017-09-03T14:07:56Z</dcterms:created>
  <dcterms:modified xsi:type="dcterms:W3CDTF">2020-10-02T19:21:06Z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esaggese@microsoft.com</vt:lpwstr>
  </property>
  <property fmtid="{D5CDD505-2E9C-101B-9397-08002B2CF9AE}" pid="5" name="MSIP_Label_f42aa342-8706-4288-bd11-ebb85995028c_SetDate">
    <vt:lpwstr>2018-07-11T05:30:15.0067120Z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Manual</vt:lpwstr>
  </property>
  <property fmtid="{D5CDD505-2E9C-101B-9397-08002B2CF9AE}" pid="9" name="Sensitivity">
    <vt:lpwstr>General</vt:lpwstr>
  </property>
  <property fmtid="{D5CDD505-2E9C-101B-9397-08002B2CF9AE}" pid="10" name="ContentTypeId">
    <vt:lpwstr>0x010100C157BAA8AAB3674F9A2760F4FB002E0C</vt:lpwstr>
  </property>
</Properties>
</file>