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8AA9B-E77E-03B0-EC4D-0B001D446EF3}" v="6" dt="2020-07-30T18:14:23.784"/>
    <p1510:client id="{2801986D-E9EB-252D-1FF5-1BD9A2567BB7}" v="2" dt="2020-07-29T20:00:51.894"/>
    <p1510:client id="{553E4C89-F454-C441-4CB4-64557D593C0B}" v="27" dt="2020-07-27T19:34:57.307"/>
    <p1510:client id="{7A8DD766-56B1-48DD-6AA0-6177833F8E79}" v="21" dt="2020-08-24T21:07:37.796"/>
    <p1510:client id="{898BB1D2-B486-3D17-2887-AB789E3DE4E3}" v="1" dt="2020-07-30T18:20:4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Galloway" userId="S::rangall@microsoft.com::2a49effb-f277-46a2-a294-8cd67ddb1000" providerId="AD" clId="Web-{1448AA9B-E77E-03B0-EC4D-0B001D446EF3}"/>
    <pc:docChg chg="modSld">
      <pc:chgData name="Randall Galloway" userId="S::rangall@microsoft.com::2a49effb-f277-46a2-a294-8cd67ddb1000" providerId="AD" clId="Web-{1448AA9B-E77E-03B0-EC4D-0B001D446EF3}" dt="2020-07-30T18:14:23.565" v="4" actId="14100"/>
      <pc:docMkLst>
        <pc:docMk/>
      </pc:docMkLst>
      <pc:sldChg chg="modSp">
        <pc:chgData name="Randall Galloway" userId="S::rangall@microsoft.com::2a49effb-f277-46a2-a294-8cd67ddb1000" providerId="AD" clId="Web-{1448AA9B-E77E-03B0-EC4D-0B001D446EF3}" dt="2020-07-30T18:14:23.565" v="4" actId="14100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1448AA9B-E77E-03B0-EC4D-0B001D446EF3}" dt="2020-07-30T18:14:23.565" v="4" actId="14100"/>
          <ac:spMkLst>
            <pc:docMk/>
            <pc:sldMk cId="148430571" sldId="256"/>
            <ac:spMk id="23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2801986D-E9EB-252D-1FF5-1BD9A2567BB7}"/>
    <pc:docChg chg="modSld">
      <pc:chgData name="Randall Galloway" userId="S::rangall@microsoft.com::2a49effb-f277-46a2-a294-8cd67ddb1000" providerId="AD" clId="Web-{2801986D-E9EB-252D-1FF5-1BD9A2567BB7}" dt="2020-07-29T20:00:51.894" v="1"/>
      <pc:docMkLst>
        <pc:docMk/>
      </pc:docMkLst>
      <pc:sldChg chg="modSp">
        <pc:chgData name="Randall Galloway" userId="S::rangall@microsoft.com::2a49effb-f277-46a2-a294-8cd67ddb1000" providerId="AD" clId="Web-{2801986D-E9EB-252D-1FF5-1BD9A2567BB7}" dt="2020-07-29T20:00:51.894" v="1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2801986D-E9EB-252D-1FF5-1BD9A2567BB7}" dt="2020-07-29T20:00:51.894" v="1"/>
          <ac:spMkLst>
            <pc:docMk/>
            <pc:sldMk cId="148430571" sldId="256"/>
            <ac:spMk id="5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898BB1D2-B486-3D17-2887-AB789E3DE4E3}"/>
    <pc:docChg chg="modSld">
      <pc:chgData name="Randall Galloway" userId="S::rangall@microsoft.com::2a49effb-f277-46a2-a294-8cd67ddb1000" providerId="AD" clId="Web-{898BB1D2-B486-3D17-2887-AB789E3DE4E3}" dt="2020-07-30T18:20:43.445" v="0"/>
      <pc:docMkLst>
        <pc:docMk/>
      </pc:docMkLst>
      <pc:sldChg chg="modSp">
        <pc:chgData name="Randall Galloway" userId="S::rangall@microsoft.com::2a49effb-f277-46a2-a294-8cd67ddb1000" providerId="AD" clId="Web-{898BB1D2-B486-3D17-2887-AB789E3DE4E3}" dt="2020-07-30T18:20:43.445" v="0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898BB1D2-B486-3D17-2887-AB789E3DE4E3}" dt="2020-07-30T18:20:43.445" v="0"/>
          <ac:spMkLst>
            <pc:docMk/>
            <pc:sldMk cId="148430571" sldId="256"/>
            <ac:spMk id="5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553E4C89-F454-C441-4CB4-64557D593C0B}"/>
    <pc:docChg chg="modSld">
      <pc:chgData name="Randall Galloway" userId="S::rangall@microsoft.com::2a49effb-f277-46a2-a294-8cd67ddb1000" providerId="AD" clId="Web-{553E4C89-F454-C441-4CB4-64557D593C0B}" dt="2020-07-27T19:34:56.948" v="23" actId="20577"/>
      <pc:docMkLst>
        <pc:docMk/>
      </pc:docMkLst>
      <pc:sldChg chg="addSp delSp modSp">
        <pc:chgData name="Randall Galloway" userId="S::rangall@microsoft.com::2a49effb-f277-46a2-a294-8cd67ddb1000" providerId="AD" clId="Web-{553E4C89-F454-C441-4CB4-64557D593C0B}" dt="2020-07-27T19:34:55.385" v="21" actId="20577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553E4C89-F454-C441-4CB4-64557D593C0B}" dt="2020-07-27T19:33:47.385" v="8" actId="20577"/>
          <ac:spMkLst>
            <pc:docMk/>
            <pc:sldMk cId="148430571" sldId="256"/>
            <ac:spMk id="22" creationId="{00000000-0000-0000-0000-000000000000}"/>
          </ac:spMkLst>
        </pc:spChg>
        <pc:spChg chg="mod">
          <ac:chgData name="Randall Galloway" userId="S::rangall@microsoft.com::2a49effb-f277-46a2-a294-8cd67ddb1000" providerId="AD" clId="Web-{553E4C89-F454-C441-4CB4-64557D593C0B}" dt="2020-07-27T19:34:55.385" v="21" actId="20577"/>
          <ac:spMkLst>
            <pc:docMk/>
            <pc:sldMk cId="148430571" sldId="256"/>
            <ac:spMk id="23" creationId="{00000000-0000-0000-0000-000000000000}"/>
          </ac:spMkLst>
        </pc:spChg>
        <pc:picChg chg="add mod">
          <ac:chgData name="Randall Galloway" userId="S::rangall@microsoft.com::2a49effb-f277-46a2-a294-8cd67ddb1000" providerId="AD" clId="Web-{553E4C89-F454-C441-4CB4-64557D593C0B}" dt="2020-07-27T19:33:33.057" v="4" actId="1076"/>
          <ac:picMkLst>
            <pc:docMk/>
            <pc:sldMk cId="148430571" sldId="256"/>
            <ac:picMk id="4" creationId="{5D1E1311-149A-4C34-BE43-B60F7270B3A2}"/>
          </ac:picMkLst>
        </pc:picChg>
        <pc:picChg chg="del">
          <ac:chgData name="Randall Galloway" userId="S::rangall@microsoft.com::2a49effb-f277-46a2-a294-8cd67ddb1000" providerId="AD" clId="Web-{553E4C89-F454-C441-4CB4-64557D593C0B}" dt="2020-07-27T19:33:22.322" v="0"/>
          <ac:picMkLst>
            <pc:docMk/>
            <pc:sldMk cId="148430571" sldId="256"/>
            <ac:picMk id="10" creationId="{0845D8FA-2A10-4446-98BC-5B9FE29A623D}"/>
          </ac:picMkLst>
        </pc:picChg>
      </pc:sldChg>
    </pc:docChg>
  </pc:docChgLst>
  <pc:docChgLst>
    <pc:chgData name="Randall Galloway" userId="S::rangall@microsoft.com::2a49effb-f277-46a2-a294-8cd67ddb1000" providerId="AD" clId="Web-{7A8DD766-56B1-48DD-6AA0-6177833F8E79}"/>
    <pc:docChg chg="modSld">
      <pc:chgData name="Randall Galloway" userId="S::rangall@microsoft.com::2a49effb-f277-46a2-a294-8cd67ddb1000" providerId="AD" clId="Web-{7A8DD766-56B1-48DD-6AA0-6177833F8E79}" dt="2020-08-24T21:07:35.499" v="18" actId="20577"/>
      <pc:docMkLst>
        <pc:docMk/>
      </pc:docMkLst>
      <pc:sldChg chg="addSp modSp">
        <pc:chgData name="Randall Galloway" userId="S::rangall@microsoft.com::2a49effb-f277-46a2-a294-8cd67ddb1000" providerId="AD" clId="Web-{7A8DD766-56B1-48DD-6AA0-6177833F8E79}" dt="2020-08-24T21:07:35.499" v="17" actId="20577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7A8DD766-56B1-48DD-6AA0-6177833F8E79}" dt="2020-08-24T21:07:35.499" v="17" actId="20577"/>
          <ac:spMkLst>
            <pc:docMk/>
            <pc:sldMk cId="148430571" sldId="256"/>
            <ac:spMk id="23" creationId="{00000000-0000-0000-0000-000000000000}"/>
          </ac:spMkLst>
        </pc:spChg>
        <pc:picChg chg="add mod">
          <ac:chgData name="Randall Galloway" userId="S::rangall@microsoft.com::2a49effb-f277-46a2-a294-8cd67ddb1000" providerId="AD" clId="Web-{7A8DD766-56B1-48DD-6AA0-6177833F8E79}" dt="2020-08-24T21:07:20.233" v="11" actId="1076"/>
          <ac:picMkLst>
            <pc:docMk/>
            <pc:sldMk cId="148430571" sldId="256"/>
            <ac:picMk id="7" creationId="{5E97E217-CD7F-4E56-8F20-4A8F8D9831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002D-422F-41B4-B0B6-7ABE54828A0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050E-B7F6-47AF-B268-7060B5E5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C6B4C-C86B-4ACA-80D6-7FB9EDBEA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7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7574-B9D1-47B8-B5FF-2E0F53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E8A4-003B-4077-9756-5BC9A44E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6E6A-7AE4-49C4-A627-C8723512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52DF-ADE5-40AC-B380-DAEB68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7F0D-46AB-49F3-8C21-9D31D1EF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188-E0BE-45B0-A622-DDD3010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98C4A-977C-48B7-BE3B-95B89849F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9A19-371B-40E8-99CA-3542A4B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756C-CEE7-4D8B-AFF3-2468347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F350-99CB-4576-88D5-FA27CA98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7CFF0-740C-4EE7-8C11-AA971E668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9265-9A44-4105-9329-77F27D5D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C612-E234-4570-91D7-87309BB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E28-A4EF-491E-AE52-765A42E7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26B9-CE31-4C08-8C0B-156D36D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77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89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48C8-CC45-450F-8354-0F0B0F11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E16C-4FAF-4685-ACD2-EF75BA28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C5C0-3268-49FD-95CB-FAF346DB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1C1D-CF0E-4504-A626-4C2BF70C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AC51-F1F1-446C-B243-1C0E4A4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7870-C947-424F-AB59-E183E05A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5842-1CCB-43CA-A024-3B17DF95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A9F7-1E59-4A98-9B60-1E12B7D2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78CF-19BA-4F51-ACD5-59294456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9F6D-75FA-430B-BB40-1565A672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D545-C81E-4D41-A40B-9CDB4A7D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14-BDD0-4334-8CBE-24F0AC736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17EE6-7E97-4E5C-B1DC-F224A01A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DD20-E6ED-401E-A212-DE7DD22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67AE-1499-41EA-8725-249C475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5ACF-F4B2-4E6B-945A-3E14D02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8B5-BDA6-4A92-8E4C-2CC4BC95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85D3-8CF6-4F0C-A891-B1564624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2134-79E3-49CD-A7A5-9F0F9013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409F9-56E0-4426-B8F0-376308B5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1761-8928-4E8C-BB33-237D2C3E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EF406-8F19-46F5-B357-9E57C6A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6549-556A-4341-BDF2-3089704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909A-71AE-43C1-A4AA-6B3887F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AAF-1023-49EA-82D6-477632EE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4102-D762-49A2-B73E-50C4DA3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02384-7247-4FC4-B7E6-32C117E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6C5FB-1E38-49D5-A0B0-1563703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605FD-8545-43D6-9D63-C9F50A6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FDFF-191F-42D5-BB7C-0B026E4A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0AB4-4783-46ED-9A4F-A29E24F0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A44F-DB08-4C9F-AE77-5A94FD4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72E1-F724-43C6-AC01-00A0A1E7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77F-7B1A-4CD4-B75B-080FF0E8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17F4-115F-429A-9CC8-B542F908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89F2-0FAE-4A58-AB2F-41B957F4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D62-182D-4E2E-87A0-35BA6ED2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C65-BCBF-4A14-856F-E0A8EED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42FB-E706-4658-9554-37681CE8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09BE-1D1C-4795-9836-435F29FE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0495-4ADC-4F88-8DD6-40275DB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F6FB-16D3-4769-9FBA-EB8DD1C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4609-A3E4-4E39-BE4E-E895D35B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7F0C-2504-414E-AC3C-A4686414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46ED-9BCA-46A6-9C89-1E00CAD3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5EF7-932E-4E8B-8B1A-B964A74C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E3F-21FE-4D91-94A7-97AF453C83D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8C69-C772-4CB4-AA94-05F309E3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77F0-37BF-4E66-94E4-BF7EFA28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2700" y="0"/>
            <a:ext cx="12204700" cy="686117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325129" y="2581154"/>
            <a:ext cx="11541742" cy="2035233"/>
            <a:chOff x="121534" y="487518"/>
            <a:chExt cx="13117381" cy="281648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21534" y="487518"/>
              <a:ext cx="2430684" cy="2816481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Highly Confidential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95285" y="487518"/>
              <a:ext cx="2430684" cy="2816481"/>
            </a:xfrm>
            <a:prstGeom prst="rect">
              <a:avLst/>
            </a:prstGeom>
            <a:solidFill>
              <a:srgbClr val="FF8C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Confidential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69039" y="487518"/>
              <a:ext cx="2430684" cy="281648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General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42790" y="487518"/>
              <a:ext cx="2430684" cy="2816481"/>
            </a:xfrm>
            <a:prstGeom prst="rect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Public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808231" y="487518"/>
              <a:ext cx="2430684" cy="2816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Personal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11486" y="5443346"/>
            <a:ext cx="9169196" cy="627864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 how to secure your data at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731" y="174588"/>
            <a:ext cx="3184569" cy="1031051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mipc</a:t>
            </a: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askmipteam</a:t>
            </a:r>
            <a:endParaRPr lang="en-US" sz="1200" kern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mip</a:t>
            </a: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uservoice</a:t>
            </a:r>
            <a:endParaRPr lang="en-US" sz="12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b="1" kern="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45" y="1405474"/>
            <a:ext cx="11787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Know your labels and secure your data.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D1E1311-149A-4C34-BE43-B60F7270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5794598"/>
            <a:ext cx="2249632" cy="775987"/>
          </a:xfrm>
          <a:prstGeom prst="rect">
            <a:avLst/>
          </a:prstGeom>
        </p:spPr>
      </p:pic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E97E217-CD7F-4E56-8F20-4A8F8D98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4" y="810127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21" ma:contentTypeDescription="Create a new document." ma:contentTypeScope="" ma:versionID="6798f3be27999619138ce7a7c5601f85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xmlns:ns4="230e9df3-be65-4c73-a93b-d1236ebd677e" targetNamespace="http://schemas.microsoft.com/office/2006/metadata/properties" ma:root="true" ma:fieldsID="8b4697fbae37e4c9717a5643732311bf" ns1:_="" ns2:_="" ns3:_="" ns4:_="">
    <xsd:import namespace="http://schemas.microsoft.com/sharepoint/v3"/>
    <xsd:import namespace="4436a978-325f-4a44-a64c-c6a5b8f4a0ac"/>
    <xsd:import namespace="ec4f62b0-f905-46c7-8a08-6a0a0ef58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50bc8916-30f4-429c-9fa3-228814872400}" ma:internalName="TaxCatchAll" ma:showField="CatchAllData" ma:web="ec4f62b0-f905-46c7-8a08-6a0a0ef587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436a978-325f-4a44-a64c-c6a5b8f4a0a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D192CE2-261A-48AC-A39F-9F8D285EAC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9B929A-B2CF-4943-B2C0-267E2F5B2E9C}"/>
</file>

<file path=customXml/itemProps3.xml><?xml version="1.0" encoding="utf-8"?>
<ds:datastoreItem xmlns:ds="http://schemas.openxmlformats.org/officeDocument/2006/customXml" ds:itemID="{6E8C26F3-64B1-4D6F-A1A9-D464CC712C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 David</dc:creator>
  <cp:lastModifiedBy>Hen David</cp:lastModifiedBy>
  <cp:revision>27</cp:revision>
  <dcterms:created xsi:type="dcterms:W3CDTF">2017-09-03T14:07:56Z</dcterms:created>
  <dcterms:modified xsi:type="dcterms:W3CDTF">2020-08-24T21:07:42Z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2017-09-03T17:08:13.8115719+03:00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  <property fmtid="{D5CDD505-2E9C-101B-9397-08002B2CF9AE}" pid="12" name="MediaServiceImageTags">
    <vt:lpwstr/>
  </property>
</Properties>
</file>