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7FFFF8BA_33577D00.xml" ContentType="application/vnd.ms-powerpoint.comments+xml"/>
  <Override PartName="/ppt/notesSlides/notesSlide2.xml" ContentType="application/vnd.openxmlformats-officedocument.presentationml.notesSlide+xml"/>
  <Override PartName="/ppt/comments/modernComment_7FFFF895_F1C1E663.xml" ContentType="application/vnd.ms-powerpoint.comments+xml"/>
  <Override PartName="/ppt/notesSlides/notesSlide3.xml" ContentType="application/vnd.openxmlformats-officedocument.presentationml.notesSlide+xml"/>
  <Override PartName="/ppt/comments/modernComment_7FFFF8C0_6E94375D.xml" ContentType="application/vnd.ms-powerpoint.comments+xml"/>
  <Override PartName="/ppt/notesSlides/notesSlide4.xml" ContentType="application/vnd.openxmlformats-officedocument.presentationml.notesSlide+xml"/>
  <Override PartName="/ppt/comments/modernComment_7FFFF8C1_CD242457.xml" ContentType="application/vnd.ms-powerpoint.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modernComment_7FFFF8B5_9066124F.xml" ContentType="application/vnd.ms-powerpoint.comments+xml"/>
  <Override PartName="/ppt/notesSlides/notesSlide8.xml" ContentType="application/vnd.openxmlformats-officedocument.presentationml.notesSlide+xml"/>
  <Override PartName="/ppt/comments/modernComment_7FFFF8BB_4E393DBE.xml" ContentType="application/vnd.ms-powerpoint.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modernComment_7FFFF8C2_DD6BEB57.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3" r:id="rId5"/>
  </p:sldMasterIdLst>
  <p:notesMasterIdLst>
    <p:notesMasterId r:id="rId17"/>
  </p:notesMasterIdLst>
  <p:sldIdLst>
    <p:sldId id="2147481729" r:id="rId6"/>
    <p:sldId id="2147481786" r:id="rId7"/>
    <p:sldId id="2147481749" r:id="rId8"/>
    <p:sldId id="2147481792" r:id="rId9"/>
    <p:sldId id="2147481793" r:id="rId10"/>
    <p:sldId id="2147481790" r:id="rId11"/>
    <p:sldId id="2147481791" r:id="rId12"/>
    <p:sldId id="2147481781" r:id="rId13"/>
    <p:sldId id="2147481787" r:id="rId14"/>
    <p:sldId id="2147481780" r:id="rId15"/>
    <p:sldId id="214748179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275B510-C94F-4500-8988-E7932DC9FE22}">
          <p14:sldIdLst>
            <p14:sldId id="2147481729"/>
            <p14:sldId id="2147481786"/>
            <p14:sldId id="2147481749"/>
            <p14:sldId id="2147481792"/>
            <p14:sldId id="2147481793"/>
            <p14:sldId id="2147481790"/>
            <p14:sldId id="2147481791"/>
            <p14:sldId id="2147481781"/>
            <p14:sldId id="2147481787"/>
            <p14:sldId id="2147481780"/>
            <p14:sldId id="2147481794"/>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8FBDA0B-ED53-4499-FCEB-5243DBA13ED9}" name="Paige K Johnson" initials="PJ" userId="S::johnsonpaige@microsoft.com::45e5f9c2-05f8-4aa3-8be9-807aa6c14914" providerId="AD"/>
  <p188:author id="{67058D2D-6BA1-E7CC-A64C-C82978BDAB79}" name="Jon Dolacky" initials="JD" userId="S::jodolack@microsoft.com::3bb71e78-e2a6-435b-9eda-a0ea7889cbbe" providerId="AD"/>
  <p188:author id="{CE635658-4AC1-F17D-265A-C8F16B493E21}" name="Beni Katz" initials="BK" userId="S::bekatz@microsoft.com::2de35b7c-d81e-4e1c-96ae-950010c33383" providerId="AD"/>
  <p188:author id="{4FEA42AA-A213-9026-0D74-2F0BD9A73673}" name="Patrick David" initials="PD" userId="S::padavid@microsoft.com::daa19269-4890-4d57-b830-4465cdaf32ca" providerId="AD"/>
  <p188:author id="{1DB106B5-E319-1EF0-FC4C-C01FC0795E35}" name="Liz Willets" initials="LW" userId="S::elwalker@microsoft.com::6272ee36-e657-4ed2-9945-e0a39ec21f89" providerId="AD"/>
  <p188:author id="{C3EA11BF-05E5-681F-96EA-9322FF16F7D4}" name="Eve Kilel" initials="EK" userId="S::evelynkilel@microsoft.com::c69e2c18-3dd6-4277-8a6d-234aa7cad8f2" providerId="AD"/>
  <p188:author id="{A544FAD5-B62B-CE9D-E03E-CBBD13D65EA1}" name="Sarahzin Shane" initials="SS" userId="S::sachow@microsoft.com::85ffed96-ecee-4054-8605-4ed5470c220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771679-299A-4729-A645-5E27C62E17AD}" v="21" dt="2025-07-02T12:14:34.215"/>
    <p1510:client id="{C8324035-2EE5-4277-B0A7-5883FD935A19}" v="28" dt="2025-07-08T14:14:15.3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900"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ve Kilel" userId="S::evelynkilel@microsoft.com::c69e2c18-3dd6-4277-8a6d-234aa7cad8f2" providerId="AD" clId="Web-{778AA539-C263-7FCC-F401-A2E069AF8A23}"/>
    <pc:docChg chg="modSld">
      <pc:chgData name="Eve Kilel" userId="S::evelynkilel@microsoft.com::c69e2c18-3dd6-4277-8a6d-234aa7cad8f2" providerId="AD" clId="Web-{778AA539-C263-7FCC-F401-A2E069AF8A23}" dt="2024-10-29T06:01:45.015" v="0" actId="1076"/>
      <pc:docMkLst>
        <pc:docMk/>
      </pc:docMkLst>
      <pc:sldChg chg="modSp">
        <pc:chgData name="Eve Kilel" userId="S::evelynkilel@microsoft.com::c69e2c18-3dd6-4277-8a6d-234aa7cad8f2" providerId="AD" clId="Web-{778AA539-C263-7FCC-F401-A2E069AF8A23}" dt="2024-10-29T06:01:45.015" v="0" actId="1076"/>
        <pc:sldMkLst>
          <pc:docMk/>
          <pc:sldMk cId="138629630" sldId="2147481765"/>
        </pc:sldMkLst>
      </pc:sldChg>
    </pc:docChg>
  </pc:docChgLst>
  <pc:docChgLst>
    <pc:chgData name="Eve Kilel" userId="c69e2c18-3dd6-4277-8a6d-234aa7cad8f2" providerId="ADAL" clId="{DECC3436-F283-4491-98B6-674B5217BAE9}"/>
    <pc:docChg chg="custSel modSld">
      <pc:chgData name="Eve Kilel" userId="c69e2c18-3dd6-4277-8a6d-234aa7cad8f2" providerId="ADAL" clId="{DECC3436-F283-4491-98B6-674B5217BAE9}" dt="2025-05-20T09:02:43.001" v="2" actId="478"/>
      <pc:docMkLst>
        <pc:docMk/>
      </pc:docMkLst>
      <pc:sldChg chg="delSp modSp mod">
        <pc:chgData name="Eve Kilel" userId="c69e2c18-3dd6-4277-8a6d-234aa7cad8f2" providerId="ADAL" clId="{DECC3436-F283-4491-98B6-674B5217BAE9}" dt="2025-05-20T09:02:43.001" v="2" actId="478"/>
        <pc:sldMkLst>
          <pc:docMk/>
          <pc:sldMk cId="861371648" sldId="2147481786"/>
        </pc:sldMkLst>
      </pc:sldChg>
    </pc:docChg>
  </pc:docChgLst>
  <pc:docChgLst>
    <pc:chgData name="Beni Katz" userId="S::bekatz@microsoft.com::2de35b7c-d81e-4e1c-96ae-950010c33383" providerId="AD" clId="Web-{D8FF57E5-D6BD-5F91-C5DC-644250BCC0F8}"/>
    <pc:docChg chg="modSld">
      <pc:chgData name="Beni Katz" userId="S::bekatz@microsoft.com::2de35b7c-d81e-4e1c-96ae-950010c33383" providerId="AD" clId="Web-{D8FF57E5-D6BD-5F91-C5DC-644250BCC0F8}" dt="2024-10-31T19:24:48.142" v="0" actId="20577"/>
      <pc:docMkLst>
        <pc:docMk/>
      </pc:docMkLst>
      <pc:sldChg chg="modSp">
        <pc:chgData name="Beni Katz" userId="S::bekatz@microsoft.com::2de35b7c-d81e-4e1c-96ae-950010c33383" providerId="AD" clId="Web-{D8FF57E5-D6BD-5F91-C5DC-644250BCC0F8}" dt="2024-10-31T19:24:48.142" v="0" actId="20577"/>
        <pc:sldMkLst>
          <pc:docMk/>
          <pc:sldMk cId="1441140878" sldId="2147481777"/>
        </pc:sldMkLst>
      </pc:sldChg>
    </pc:docChg>
  </pc:docChgLst>
  <pc:docChgLst>
    <pc:chgData name="Beni Katz" userId="2de35b7c-d81e-4e1c-96ae-950010c33383" providerId="ADAL" clId="{68C1FDA2-AD9B-4B2E-9F9F-BE006C8383D9}"/>
    <pc:docChg chg="undo redo custSel addSld delSld modSld sldOrd modSection">
      <pc:chgData name="Beni Katz" userId="2de35b7c-d81e-4e1c-96ae-950010c33383" providerId="ADAL" clId="{68C1FDA2-AD9B-4B2E-9F9F-BE006C8383D9}" dt="2024-10-07T12:34:53.981" v="4998" actId="20577"/>
      <pc:docMkLst>
        <pc:docMk/>
      </pc:docMkLst>
      <pc:sldChg chg="addSp delSp modSp mod modCm modNotesTx">
        <pc:chgData name="Beni Katz" userId="2de35b7c-d81e-4e1c-96ae-950010c33383" providerId="ADAL" clId="{68C1FDA2-AD9B-4B2E-9F9F-BE006C8383D9}" dt="2024-09-30T13:53:44.356" v="4946" actId="20577"/>
        <pc:sldMkLst>
          <pc:docMk/>
          <pc:sldMk cId="135235895" sldId="2147481742"/>
        </pc:sldMkLst>
        <pc:extLst>
          <p:ext xmlns:p="http://schemas.openxmlformats.org/presentationml/2006/main" uri="{D6D511B9-2390-475A-947B-AFAB55BFBCF1}">
            <pc226:cmChg xmlns:pc226="http://schemas.microsoft.com/office/powerpoint/2022/06/main/command" chg="mod">
              <pc226:chgData name="Beni Katz" userId="2de35b7c-d81e-4e1c-96ae-950010c33383" providerId="ADAL" clId="{68C1FDA2-AD9B-4B2E-9F9F-BE006C8383D9}" dt="2024-09-30T12:47:25.660" v="4942" actId="20577"/>
              <pc2:cmMkLst xmlns:pc2="http://schemas.microsoft.com/office/powerpoint/2019/9/main/command">
                <pc:docMk/>
                <pc:sldMk cId="135235895" sldId="2147481742"/>
                <pc2:cmMk id="{10FC5709-CBCE-44B2-9A21-5CDFF80DECBD}"/>
              </pc2:cmMkLst>
            </pc226:cmChg>
            <pc226:cmChg xmlns:pc226="http://schemas.microsoft.com/office/powerpoint/2022/06/main/command" chg="mod">
              <pc226:chgData name="Beni Katz" userId="2de35b7c-d81e-4e1c-96ae-950010c33383" providerId="ADAL" clId="{68C1FDA2-AD9B-4B2E-9F9F-BE006C8383D9}" dt="2024-09-23T10:25:05.771" v="3510" actId="20577"/>
              <pc2:cmMkLst xmlns:pc2="http://schemas.microsoft.com/office/powerpoint/2019/9/main/command">
                <pc:docMk/>
                <pc:sldMk cId="135235895" sldId="2147481742"/>
                <pc2:cmMk id="{5D0AFDBA-A748-4D32-AE89-76AE298363FF}"/>
              </pc2:cmMkLst>
            </pc226:cmChg>
          </p:ext>
        </pc:extLst>
      </pc:sldChg>
      <pc:sldChg chg="modSp mod">
        <pc:chgData name="Beni Katz" userId="2de35b7c-d81e-4e1c-96ae-950010c33383" providerId="ADAL" clId="{68C1FDA2-AD9B-4B2E-9F9F-BE006C8383D9}" dt="2024-10-07T11:57:13.504" v="4985" actId="113"/>
        <pc:sldMkLst>
          <pc:docMk/>
          <pc:sldMk cId="1381312949" sldId="2147481754"/>
        </pc:sldMkLst>
      </pc:sldChg>
      <pc:sldChg chg="modSp mod">
        <pc:chgData name="Beni Katz" userId="2de35b7c-d81e-4e1c-96ae-950010c33383" providerId="ADAL" clId="{68C1FDA2-AD9B-4B2E-9F9F-BE006C8383D9}" dt="2024-09-17T11:46:40.494" v="912" actId="20577"/>
        <pc:sldMkLst>
          <pc:docMk/>
          <pc:sldMk cId="3400737173" sldId="2147481756"/>
        </pc:sldMkLst>
      </pc:sldChg>
      <pc:sldChg chg="modSp mod modCm">
        <pc:chgData name="Beni Katz" userId="2de35b7c-d81e-4e1c-96ae-950010c33383" providerId="ADAL" clId="{68C1FDA2-AD9B-4B2E-9F9F-BE006C8383D9}" dt="2024-09-16T11:01:52.214" v="67" actId="113"/>
        <pc:sldMkLst>
          <pc:docMk/>
          <pc:sldMk cId="1601605347" sldId="2147481757"/>
        </pc:sldMkLst>
        <pc:extLst>
          <p:ext xmlns:p="http://schemas.openxmlformats.org/presentationml/2006/main" uri="{D6D511B9-2390-475A-947B-AFAB55BFBCF1}">
            <pc226:cmChg xmlns:pc226="http://schemas.microsoft.com/office/powerpoint/2022/06/main/command" chg="mod">
              <pc226:chgData name="Beni Katz" userId="2de35b7c-d81e-4e1c-96ae-950010c33383" providerId="ADAL" clId="{68C1FDA2-AD9B-4B2E-9F9F-BE006C8383D9}" dt="2024-09-16T11:01:27.722" v="65" actId="20577"/>
              <pc2:cmMkLst xmlns:pc2="http://schemas.microsoft.com/office/powerpoint/2019/9/main/command">
                <pc:docMk/>
                <pc:sldMk cId="1601605347" sldId="2147481757"/>
                <pc2:cmMk id="{A99008F5-613D-4E6A-AFEB-47A2225CC758}"/>
              </pc2:cmMkLst>
            </pc226:cmChg>
          </p:ext>
        </pc:extLst>
      </pc:sldChg>
      <pc:sldChg chg="modSp mod modCm">
        <pc:chgData name="Beni Katz" userId="2de35b7c-d81e-4e1c-96ae-950010c33383" providerId="ADAL" clId="{68C1FDA2-AD9B-4B2E-9F9F-BE006C8383D9}" dt="2024-10-07T12:34:53.981" v="4998" actId="20577"/>
        <pc:sldMkLst>
          <pc:docMk/>
          <pc:sldMk cId="1128791170" sldId="2147481758"/>
        </pc:sldMkLst>
        <pc:extLst>
          <p:ext xmlns:p="http://schemas.openxmlformats.org/presentationml/2006/main" uri="{D6D511B9-2390-475A-947B-AFAB55BFBCF1}">
            <pc226:cmChg xmlns:pc226="http://schemas.microsoft.com/office/powerpoint/2022/06/main/command" chg="mod">
              <pc226:chgData name="Beni Katz" userId="2de35b7c-d81e-4e1c-96ae-950010c33383" providerId="ADAL" clId="{68C1FDA2-AD9B-4B2E-9F9F-BE006C8383D9}" dt="2024-10-07T12:34:53.981" v="4998" actId="20577"/>
              <pc2:cmMkLst xmlns:pc2="http://schemas.microsoft.com/office/powerpoint/2019/9/main/command">
                <pc:docMk/>
                <pc:sldMk cId="1128791170" sldId="2147481758"/>
                <pc2:cmMk id="{E7D9FDB9-526E-429C-B669-94361D227183}"/>
              </pc2:cmMkLst>
            </pc226:cmChg>
          </p:ext>
        </pc:extLst>
      </pc:sldChg>
      <pc:sldChg chg="del">
        <pc:chgData name="Beni Katz" userId="2de35b7c-d81e-4e1c-96ae-950010c33383" providerId="ADAL" clId="{68C1FDA2-AD9B-4B2E-9F9F-BE006C8383D9}" dt="2024-09-12T12:14:39.273" v="49" actId="47"/>
        <pc:sldMkLst>
          <pc:docMk/>
          <pc:sldMk cId="2792536119" sldId="2147481759"/>
        </pc:sldMkLst>
      </pc:sldChg>
      <pc:sldChg chg="modSp mod">
        <pc:chgData name="Beni Katz" userId="2de35b7c-d81e-4e1c-96ae-950010c33383" providerId="ADAL" clId="{68C1FDA2-AD9B-4B2E-9F9F-BE006C8383D9}" dt="2024-09-23T10:02:45.163" v="2437" actId="20577"/>
        <pc:sldMkLst>
          <pc:docMk/>
          <pc:sldMk cId="3115035443" sldId="2147481761"/>
        </pc:sldMkLst>
      </pc:sldChg>
      <pc:sldChg chg="modSp mod ord">
        <pc:chgData name="Beni Katz" userId="2de35b7c-d81e-4e1c-96ae-950010c33383" providerId="ADAL" clId="{68C1FDA2-AD9B-4B2E-9F9F-BE006C8383D9}" dt="2024-09-23T09:57:45.649" v="2237" actId="20577"/>
        <pc:sldMkLst>
          <pc:docMk/>
          <pc:sldMk cId="3124936753" sldId="2147481762"/>
        </pc:sldMkLst>
      </pc:sldChg>
      <pc:sldChg chg="modSp mod">
        <pc:chgData name="Beni Katz" userId="2de35b7c-d81e-4e1c-96ae-950010c33383" providerId="ADAL" clId="{68C1FDA2-AD9B-4B2E-9F9F-BE006C8383D9}" dt="2024-09-23T10:06:25.465" v="2631" actId="20577"/>
        <pc:sldMkLst>
          <pc:docMk/>
          <pc:sldMk cId="4045051126" sldId="2147481763"/>
        </pc:sldMkLst>
      </pc:sldChg>
      <pc:sldChg chg="modSp mod ord modCm">
        <pc:chgData name="Beni Katz" userId="2de35b7c-d81e-4e1c-96ae-950010c33383" providerId="ADAL" clId="{68C1FDA2-AD9B-4B2E-9F9F-BE006C8383D9}" dt="2024-09-30T12:19:37.977" v="4263" actId="20577"/>
        <pc:sldMkLst>
          <pc:docMk/>
          <pc:sldMk cId="2728338252" sldId="2147481764"/>
        </pc:sldMkLst>
        <pc:extLst>
          <p:ext xmlns:p="http://schemas.openxmlformats.org/presentationml/2006/main" uri="{D6D511B9-2390-475A-947B-AFAB55BFBCF1}">
            <pc226:cmChg xmlns:pc226="http://schemas.microsoft.com/office/powerpoint/2022/06/main/command" chg="mod">
              <pc226:chgData name="Beni Katz" userId="2de35b7c-d81e-4e1c-96ae-950010c33383" providerId="ADAL" clId="{68C1FDA2-AD9B-4B2E-9F9F-BE006C8383D9}" dt="2024-09-30T12:19:37.977" v="4263" actId="20577"/>
              <pc2:cmMkLst xmlns:pc2="http://schemas.microsoft.com/office/powerpoint/2019/9/main/command">
                <pc:docMk/>
                <pc:sldMk cId="2728338252" sldId="2147481764"/>
                <pc2:cmMk id="{EAEE2B79-921B-4104-AB85-13B4B8ED82BA}"/>
              </pc2:cmMkLst>
            </pc226:cmChg>
          </p:ext>
        </pc:extLst>
      </pc:sldChg>
      <pc:sldChg chg="addSp modSp mod">
        <pc:chgData name="Beni Katz" userId="2de35b7c-d81e-4e1c-96ae-950010c33383" providerId="ADAL" clId="{68C1FDA2-AD9B-4B2E-9F9F-BE006C8383D9}" dt="2024-09-23T10:24:35.220" v="3507" actId="20577"/>
        <pc:sldMkLst>
          <pc:docMk/>
          <pc:sldMk cId="138629630" sldId="2147481765"/>
        </pc:sldMkLst>
      </pc:sldChg>
      <pc:sldChg chg="addSp modSp mod">
        <pc:chgData name="Beni Katz" userId="2de35b7c-d81e-4e1c-96ae-950010c33383" providerId="ADAL" clId="{68C1FDA2-AD9B-4B2E-9F9F-BE006C8383D9}" dt="2024-09-23T10:23:09.437" v="3503" actId="20577"/>
        <pc:sldMkLst>
          <pc:docMk/>
          <pc:sldMk cId="288283552" sldId="2147481766"/>
        </pc:sldMkLst>
      </pc:sldChg>
      <pc:sldChg chg="modSp mod">
        <pc:chgData name="Beni Katz" userId="2de35b7c-d81e-4e1c-96ae-950010c33383" providerId="ADAL" clId="{68C1FDA2-AD9B-4B2E-9F9F-BE006C8383D9}" dt="2024-09-30T12:44:19.781" v="4939" actId="20577"/>
        <pc:sldMkLst>
          <pc:docMk/>
          <pc:sldMk cId="3178184442" sldId="2147481767"/>
        </pc:sldMkLst>
      </pc:sldChg>
      <pc:sldChg chg="del">
        <pc:chgData name="Beni Katz" userId="2de35b7c-d81e-4e1c-96ae-950010c33383" providerId="ADAL" clId="{68C1FDA2-AD9B-4B2E-9F9F-BE006C8383D9}" dt="2024-09-12T12:14:51.725" v="50" actId="47"/>
        <pc:sldMkLst>
          <pc:docMk/>
          <pc:sldMk cId="1825280832" sldId="2147481768"/>
        </pc:sldMkLst>
      </pc:sldChg>
      <pc:sldChg chg="modSp add mod">
        <pc:chgData name="Beni Katz" userId="2de35b7c-d81e-4e1c-96ae-950010c33383" providerId="ADAL" clId="{68C1FDA2-AD9B-4B2E-9F9F-BE006C8383D9}" dt="2024-09-17T12:00:23.577" v="1117" actId="5793"/>
        <pc:sldMkLst>
          <pc:docMk/>
          <pc:sldMk cId="2892147046" sldId="2147481770"/>
        </pc:sldMkLst>
      </pc:sldChg>
      <pc:sldChg chg="add del">
        <pc:chgData name="Beni Katz" userId="2de35b7c-d81e-4e1c-96ae-950010c33383" providerId="ADAL" clId="{68C1FDA2-AD9B-4B2E-9F9F-BE006C8383D9}" dt="2024-09-30T12:19:53.872" v="4264" actId="47"/>
        <pc:sldMkLst>
          <pc:docMk/>
          <pc:sldMk cId="4130673221" sldId="2147481771"/>
        </pc:sldMkLst>
      </pc:sldChg>
      <pc:sldChg chg="addSp modSp add mod">
        <pc:chgData name="Beni Katz" userId="2de35b7c-d81e-4e1c-96ae-950010c33383" providerId="ADAL" clId="{68C1FDA2-AD9B-4B2E-9F9F-BE006C8383D9}" dt="2024-09-30T12:15:10.340" v="4242"/>
        <pc:sldMkLst>
          <pc:docMk/>
          <pc:sldMk cId="3316230256" sldId="2147481772"/>
        </pc:sldMkLst>
      </pc:sldChg>
    </pc:docChg>
  </pc:docChgLst>
  <pc:docChgLst>
    <pc:chgData name="Eve Kilel" userId="c69e2c18-3dd6-4277-8a6d-234aa7cad8f2" providerId="ADAL" clId="{030C8A16-840F-42BB-B787-FE87A3D27C4F}"/>
    <pc:docChg chg="undo redo custSel addSld delSld modSld sldOrd modSection">
      <pc:chgData name="Eve Kilel" userId="c69e2c18-3dd6-4277-8a6d-234aa7cad8f2" providerId="ADAL" clId="{030C8A16-840F-42BB-B787-FE87A3D27C4F}" dt="2024-10-29T06:36:04.981" v="740" actId="20577"/>
      <pc:docMkLst>
        <pc:docMk/>
      </pc:docMkLst>
      <pc:sldChg chg="modSp mod">
        <pc:chgData name="Eve Kilel" userId="c69e2c18-3dd6-4277-8a6d-234aa7cad8f2" providerId="ADAL" clId="{030C8A16-840F-42BB-B787-FE87A3D27C4F}" dt="2024-10-15T06:16:11.406" v="582" actId="20577"/>
        <pc:sldMkLst>
          <pc:docMk/>
          <pc:sldMk cId="135235895" sldId="2147481742"/>
        </pc:sldMkLst>
      </pc:sldChg>
      <pc:sldChg chg="modSp mod">
        <pc:chgData name="Eve Kilel" userId="c69e2c18-3dd6-4277-8a6d-234aa7cad8f2" providerId="ADAL" clId="{030C8A16-840F-42BB-B787-FE87A3D27C4F}" dt="2024-10-15T06:16:36.229" v="585" actId="1036"/>
        <pc:sldMkLst>
          <pc:docMk/>
          <pc:sldMk cId="1381312949" sldId="2147481754"/>
        </pc:sldMkLst>
      </pc:sldChg>
      <pc:sldChg chg="modSp mod modCm">
        <pc:chgData name="Eve Kilel" userId="c69e2c18-3dd6-4277-8a6d-234aa7cad8f2" providerId="ADAL" clId="{030C8A16-840F-42BB-B787-FE87A3D27C4F}" dt="2024-10-15T06:21:09.644" v="588" actId="1036"/>
        <pc:sldMkLst>
          <pc:docMk/>
          <pc:sldMk cId="1601605347" sldId="2147481757"/>
        </pc:sldMkLst>
        <pc:extLst>
          <p:ext xmlns:p="http://schemas.openxmlformats.org/presentationml/2006/main" uri="{D6D511B9-2390-475A-947B-AFAB55BFBCF1}">
            <pc226:cmChg xmlns:pc226="http://schemas.microsoft.com/office/powerpoint/2022/06/main/command" chg="mod">
              <pc226:chgData name="Eve Kilel" userId="c69e2c18-3dd6-4277-8a6d-234aa7cad8f2" providerId="ADAL" clId="{030C8A16-840F-42BB-B787-FE87A3D27C4F}" dt="2024-10-14T10:19:20.389" v="511" actId="20577"/>
              <pc2:cmMkLst xmlns:pc2="http://schemas.microsoft.com/office/powerpoint/2019/9/main/command">
                <pc:docMk/>
                <pc:sldMk cId="1601605347" sldId="2147481757"/>
                <pc2:cmMk id="{A99008F5-613D-4E6A-AFEB-47A2225CC758}"/>
              </pc2:cmMkLst>
            </pc226:cmChg>
          </p:ext>
        </pc:extLst>
      </pc:sldChg>
      <pc:sldChg chg="modSp mod">
        <pc:chgData name="Eve Kilel" userId="c69e2c18-3dd6-4277-8a6d-234aa7cad8f2" providerId="ADAL" clId="{030C8A16-840F-42BB-B787-FE87A3D27C4F}" dt="2024-10-28T08:52:52.691" v="669" actId="1036"/>
        <pc:sldMkLst>
          <pc:docMk/>
          <pc:sldMk cId="507584019" sldId="2147481760"/>
        </pc:sldMkLst>
      </pc:sldChg>
      <pc:sldChg chg="modSp mod">
        <pc:chgData name="Eve Kilel" userId="c69e2c18-3dd6-4277-8a6d-234aa7cad8f2" providerId="ADAL" clId="{030C8A16-840F-42BB-B787-FE87A3D27C4F}" dt="2024-10-14T06:52:16.729" v="29" actId="20577"/>
        <pc:sldMkLst>
          <pc:docMk/>
          <pc:sldMk cId="3115035443" sldId="2147481761"/>
        </pc:sldMkLst>
      </pc:sldChg>
      <pc:sldChg chg="modSp mod modCm">
        <pc:chgData name="Eve Kilel" userId="c69e2c18-3dd6-4277-8a6d-234aa7cad8f2" providerId="ADAL" clId="{030C8A16-840F-42BB-B787-FE87A3D27C4F}" dt="2024-10-29T06:36:04.981" v="740" actId="20577"/>
        <pc:sldMkLst>
          <pc:docMk/>
          <pc:sldMk cId="2728338252" sldId="2147481764"/>
        </pc:sldMkLst>
        <pc:extLst>
          <p:ext xmlns:p="http://schemas.openxmlformats.org/presentationml/2006/main" uri="{D6D511B9-2390-475A-947B-AFAB55BFBCF1}">
            <pc226:cmChg xmlns:pc226="http://schemas.microsoft.com/office/powerpoint/2022/06/main/command" chg="mod">
              <pc226:chgData name="Eve Kilel" userId="c69e2c18-3dd6-4277-8a6d-234aa7cad8f2" providerId="ADAL" clId="{030C8A16-840F-42BB-B787-FE87A3D27C4F}" dt="2024-10-29T06:32:48.323" v="673"/>
              <pc2:cmMkLst xmlns:pc2="http://schemas.microsoft.com/office/powerpoint/2019/9/main/command">
                <pc:docMk/>
                <pc:sldMk cId="2728338252" sldId="2147481764"/>
                <pc2:cmMk id="{EAEE2B79-921B-4104-AB85-13B4B8ED82BA}"/>
              </pc2:cmMkLst>
            </pc226:cmChg>
          </p:ext>
        </pc:extLst>
      </pc:sldChg>
      <pc:sldChg chg="modSp mod">
        <pc:chgData name="Eve Kilel" userId="c69e2c18-3dd6-4277-8a6d-234aa7cad8f2" providerId="ADAL" clId="{030C8A16-840F-42BB-B787-FE87A3D27C4F}" dt="2024-10-15T06:27:34.735" v="602" actId="20577"/>
        <pc:sldMkLst>
          <pc:docMk/>
          <pc:sldMk cId="138629630" sldId="2147481765"/>
        </pc:sldMkLst>
      </pc:sldChg>
      <pc:sldChg chg="modSp mod">
        <pc:chgData name="Eve Kilel" userId="c69e2c18-3dd6-4277-8a6d-234aa7cad8f2" providerId="ADAL" clId="{030C8A16-840F-42BB-B787-FE87A3D27C4F}" dt="2024-10-15T05:44:43.175" v="539" actId="1036"/>
        <pc:sldMkLst>
          <pc:docMk/>
          <pc:sldMk cId="288283552" sldId="2147481766"/>
        </pc:sldMkLst>
      </pc:sldChg>
      <pc:sldChg chg="add del">
        <pc:chgData name="Eve Kilel" userId="c69e2c18-3dd6-4277-8a6d-234aa7cad8f2" providerId="ADAL" clId="{030C8A16-840F-42BB-B787-FE87A3D27C4F}" dt="2024-10-14T06:51:18.580" v="27" actId="2890"/>
        <pc:sldMkLst>
          <pc:docMk/>
          <pc:sldMk cId="3214857357" sldId="2147481773"/>
        </pc:sldMkLst>
      </pc:sldChg>
      <pc:sldChg chg="add mod modShow">
        <pc:chgData name="Eve Kilel" userId="c69e2c18-3dd6-4277-8a6d-234aa7cad8f2" providerId="ADAL" clId="{030C8A16-840F-42BB-B787-FE87A3D27C4F}" dt="2024-10-15T06:16:47.301" v="586" actId="729"/>
        <pc:sldMkLst>
          <pc:docMk/>
          <pc:sldMk cId="3370551918" sldId="2147481773"/>
        </pc:sldMkLst>
      </pc:sldChg>
      <pc:sldChg chg="modSp add mod modShow modCm">
        <pc:chgData name="Eve Kilel" userId="c69e2c18-3dd6-4277-8a6d-234aa7cad8f2" providerId="ADAL" clId="{030C8A16-840F-42BB-B787-FE87A3D27C4F}" dt="2024-10-15T06:14:40.456" v="551" actId="729"/>
        <pc:sldMkLst>
          <pc:docMk/>
          <pc:sldMk cId="1751192261" sldId="2147481774"/>
        </pc:sldMkLst>
        <pc:extLst>
          <p:ext xmlns:p="http://schemas.openxmlformats.org/presentationml/2006/main" uri="{D6D511B9-2390-475A-947B-AFAB55BFBCF1}">
            <pc226:cmChg xmlns:pc226="http://schemas.microsoft.com/office/powerpoint/2022/06/main/command" chg="mod">
              <pc226:chgData name="Eve Kilel" userId="c69e2c18-3dd6-4277-8a6d-234aa7cad8f2" providerId="ADAL" clId="{030C8A16-840F-42BB-B787-FE87A3D27C4F}" dt="2024-10-15T06:12:22.288" v="550" actId="20577"/>
              <pc2:cmMkLst xmlns:pc2="http://schemas.microsoft.com/office/powerpoint/2019/9/main/command">
                <pc:docMk/>
                <pc:sldMk cId="1751192261" sldId="2147481774"/>
                <pc2:cmMk id="{03CC84AD-ACC8-4A68-9B24-6F8AE78DF112}"/>
              </pc2:cmMkLst>
            </pc226:cmChg>
          </p:ext>
        </pc:extLst>
      </pc:sldChg>
      <pc:sldChg chg="modSp add mod modShow">
        <pc:chgData name="Eve Kilel" userId="c69e2c18-3dd6-4277-8a6d-234aa7cad8f2" providerId="ADAL" clId="{030C8A16-840F-42BB-B787-FE87A3D27C4F}" dt="2024-10-28T08:55:21.622" v="670" actId="729"/>
        <pc:sldMkLst>
          <pc:docMk/>
          <pc:sldMk cId="1201661840" sldId="2147481775"/>
        </pc:sldMkLst>
      </pc:sldChg>
      <pc:sldChg chg="new del">
        <pc:chgData name="Eve Kilel" userId="c69e2c18-3dd6-4277-8a6d-234aa7cad8f2" providerId="ADAL" clId="{030C8A16-840F-42BB-B787-FE87A3D27C4F}" dt="2024-10-14T10:29:52.595" v="515" actId="680"/>
        <pc:sldMkLst>
          <pc:docMk/>
          <pc:sldMk cId="3561492411" sldId="2147481775"/>
        </pc:sldMkLst>
      </pc:sldChg>
      <pc:sldChg chg="new del">
        <pc:chgData name="Eve Kilel" userId="c69e2c18-3dd6-4277-8a6d-234aa7cad8f2" providerId="ADAL" clId="{030C8A16-840F-42BB-B787-FE87A3D27C4F}" dt="2024-10-14T10:29:51.184" v="514" actId="680"/>
        <pc:sldMkLst>
          <pc:docMk/>
          <pc:sldMk cId="462532170" sldId="2147481776"/>
        </pc:sldMkLst>
      </pc:sldChg>
      <pc:sldChg chg="modSp add mod ord">
        <pc:chgData name="Eve Kilel" userId="c69e2c18-3dd6-4277-8a6d-234aa7cad8f2" providerId="ADAL" clId="{030C8A16-840F-42BB-B787-FE87A3D27C4F}" dt="2024-10-23T08:56:50.476" v="641"/>
        <pc:sldMkLst>
          <pc:docMk/>
          <pc:sldMk cId="1159216627" sldId="2147481776"/>
        </pc:sldMkLst>
      </pc:sldChg>
      <pc:sldChg chg="addSp delSp modSp mod">
        <pc:chgData name="Eve Kilel" userId="c69e2c18-3dd6-4277-8a6d-234aa7cad8f2" providerId="ADAL" clId="{030C8A16-840F-42BB-B787-FE87A3D27C4F}" dt="2024-10-28T08:51:45.610" v="667" actId="20577"/>
        <pc:sldMkLst>
          <pc:docMk/>
          <pc:sldMk cId="1441140878" sldId="2147481777"/>
        </pc:sldMkLst>
      </pc:sldChg>
    </pc:docChg>
  </pc:docChgLst>
  <pc:docChgLst>
    <pc:chgData name="Beni Katz" userId="2de35b7c-d81e-4e1c-96ae-950010c33383" providerId="ADAL" clId="{6189D9F0-F77F-443E-AFBD-25D6ADD40809}"/>
    <pc:docChg chg="undo custSel modSld">
      <pc:chgData name="Beni Katz" userId="2de35b7c-d81e-4e1c-96ae-950010c33383" providerId="ADAL" clId="{6189D9F0-F77F-443E-AFBD-25D6ADD40809}" dt="2024-07-18T14:48:16.888" v="296" actId="20577"/>
      <pc:docMkLst>
        <pc:docMk/>
      </pc:docMkLst>
      <pc:sldChg chg="modSp mod modNotesTx">
        <pc:chgData name="Beni Katz" userId="2de35b7c-d81e-4e1c-96ae-950010c33383" providerId="ADAL" clId="{6189D9F0-F77F-443E-AFBD-25D6ADD40809}" dt="2024-07-18T14:48:16.888" v="296" actId="20577"/>
        <pc:sldMkLst>
          <pc:docMk/>
          <pc:sldMk cId="135235895" sldId="2147481742"/>
        </pc:sldMkLst>
      </pc:sldChg>
    </pc:docChg>
  </pc:docChgLst>
  <pc:docChgLst>
    <pc:chgData name="Eve Kilel" userId="c69e2c18-3dd6-4277-8a6d-234aa7cad8f2" providerId="ADAL" clId="{B2E258CB-2426-456C-83BA-C98B64004BF4}"/>
    <pc:docChg chg="undo redo custSel addSld delSld modSld sldOrd modSection">
      <pc:chgData name="Eve Kilel" userId="c69e2c18-3dd6-4277-8a6d-234aa7cad8f2" providerId="ADAL" clId="{B2E258CB-2426-456C-83BA-C98B64004BF4}" dt="2025-06-11T13:15:06.946" v="1809" actId="20577"/>
      <pc:docMkLst>
        <pc:docMk/>
      </pc:docMkLst>
      <pc:sldChg chg="modSp mod">
        <pc:chgData name="Eve Kilel" userId="c69e2c18-3dd6-4277-8a6d-234aa7cad8f2" providerId="ADAL" clId="{B2E258CB-2426-456C-83BA-C98B64004BF4}" dt="2025-06-11T08:33:07.240" v="1742" actId="1036"/>
        <pc:sldMkLst>
          <pc:docMk/>
          <pc:sldMk cId="4056016483" sldId="2147481749"/>
        </pc:sldMkLst>
        <pc:spChg chg="mod">
          <ac:chgData name="Eve Kilel" userId="c69e2c18-3dd6-4277-8a6d-234aa7cad8f2" providerId="ADAL" clId="{B2E258CB-2426-456C-83BA-C98B64004BF4}" dt="2025-06-11T08:33:07.240" v="1742" actId="1036"/>
          <ac:spMkLst>
            <pc:docMk/>
            <pc:sldMk cId="4056016483" sldId="2147481749"/>
            <ac:spMk id="19" creationId="{02A1EFB8-3AED-652F-AD70-8D629547B5B7}"/>
          </ac:spMkLst>
        </pc:spChg>
      </pc:sldChg>
      <pc:sldChg chg="del">
        <pc:chgData name="Eve Kilel" userId="c69e2c18-3dd6-4277-8a6d-234aa7cad8f2" providerId="ADAL" clId="{B2E258CB-2426-456C-83BA-C98B64004BF4}" dt="2025-06-09T12:41:43.308" v="1596" actId="47"/>
        <pc:sldMkLst>
          <pc:docMk/>
          <pc:sldMk cId="3845085593" sldId="2147481778"/>
        </pc:sldMkLst>
      </pc:sldChg>
      <pc:sldChg chg="delSp modSp mod">
        <pc:chgData name="Eve Kilel" userId="c69e2c18-3dd6-4277-8a6d-234aa7cad8f2" providerId="ADAL" clId="{B2E258CB-2426-456C-83BA-C98B64004BF4}" dt="2025-06-09T13:56:35.135" v="1633" actId="108"/>
        <pc:sldMkLst>
          <pc:docMk/>
          <pc:sldMk cId="2970699586" sldId="2147481780"/>
        </pc:sldMkLst>
        <pc:spChg chg="mod">
          <ac:chgData name="Eve Kilel" userId="c69e2c18-3dd6-4277-8a6d-234aa7cad8f2" providerId="ADAL" clId="{B2E258CB-2426-456C-83BA-C98B64004BF4}" dt="2025-06-09T13:53:50.131" v="1623" actId="20577"/>
          <ac:spMkLst>
            <pc:docMk/>
            <pc:sldMk cId="2970699586" sldId="2147481780"/>
            <ac:spMk id="2" creationId="{F50A0DB2-9099-A661-E71E-0D3C32E3667C}"/>
          </ac:spMkLst>
        </pc:spChg>
        <pc:spChg chg="mod">
          <ac:chgData name="Eve Kilel" userId="c69e2c18-3dd6-4277-8a6d-234aa7cad8f2" providerId="ADAL" clId="{B2E258CB-2426-456C-83BA-C98B64004BF4}" dt="2025-06-09T10:01:49.293" v="1085"/>
          <ac:spMkLst>
            <pc:docMk/>
            <pc:sldMk cId="2970699586" sldId="2147481780"/>
            <ac:spMk id="10" creationId="{CED2D55C-E163-CBA1-A6DC-F8BAA8793DDD}"/>
          </ac:spMkLst>
        </pc:spChg>
        <pc:spChg chg="mod">
          <ac:chgData name="Eve Kilel" userId="c69e2c18-3dd6-4277-8a6d-234aa7cad8f2" providerId="ADAL" clId="{B2E258CB-2426-456C-83BA-C98B64004BF4}" dt="2025-06-09T10:01:49.293" v="1085"/>
          <ac:spMkLst>
            <pc:docMk/>
            <pc:sldMk cId="2970699586" sldId="2147481780"/>
            <ac:spMk id="11" creationId="{4A11E557-59DD-F3EF-0748-9FA9EE67BF63}"/>
          </ac:spMkLst>
        </pc:spChg>
        <pc:spChg chg="mod">
          <ac:chgData name="Eve Kilel" userId="c69e2c18-3dd6-4277-8a6d-234aa7cad8f2" providerId="ADAL" clId="{B2E258CB-2426-456C-83BA-C98B64004BF4}" dt="2025-06-09T13:56:35.135" v="1633" actId="108"/>
          <ac:spMkLst>
            <pc:docMk/>
            <pc:sldMk cId="2970699586" sldId="2147481780"/>
            <ac:spMk id="14" creationId="{7A659A0D-7A82-5B3B-F13F-FEE687601C5B}"/>
          </ac:spMkLst>
        </pc:spChg>
        <pc:spChg chg="mod">
          <ac:chgData name="Eve Kilel" userId="c69e2c18-3dd6-4277-8a6d-234aa7cad8f2" providerId="ADAL" clId="{B2E258CB-2426-456C-83BA-C98B64004BF4}" dt="2025-06-09T10:01:49.293" v="1085"/>
          <ac:spMkLst>
            <pc:docMk/>
            <pc:sldMk cId="2970699586" sldId="2147481780"/>
            <ac:spMk id="15" creationId="{8F705F44-906C-9F98-B4AF-9D37604B58F6}"/>
          </ac:spMkLst>
        </pc:spChg>
        <pc:spChg chg="mod">
          <ac:chgData name="Eve Kilel" userId="c69e2c18-3dd6-4277-8a6d-234aa7cad8f2" providerId="ADAL" clId="{B2E258CB-2426-456C-83BA-C98B64004BF4}" dt="2025-06-09T13:56:23.280" v="1630" actId="108"/>
          <ac:spMkLst>
            <pc:docMk/>
            <pc:sldMk cId="2970699586" sldId="2147481780"/>
            <ac:spMk id="16" creationId="{2954ADF9-99FC-FD00-CC15-42D987BE37B1}"/>
          </ac:spMkLst>
        </pc:spChg>
        <pc:spChg chg="mod">
          <ac:chgData name="Eve Kilel" userId="c69e2c18-3dd6-4277-8a6d-234aa7cad8f2" providerId="ADAL" clId="{B2E258CB-2426-456C-83BA-C98B64004BF4}" dt="2025-06-09T10:01:49.293" v="1085"/>
          <ac:spMkLst>
            <pc:docMk/>
            <pc:sldMk cId="2970699586" sldId="2147481780"/>
            <ac:spMk id="17" creationId="{468C5BF9-B649-EF18-9897-73D48B580DF0}"/>
          </ac:spMkLst>
        </pc:spChg>
        <pc:spChg chg="mod">
          <ac:chgData name="Eve Kilel" userId="c69e2c18-3dd6-4277-8a6d-234aa7cad8f2" providerId="ADAL" clId="{B2E258CB-2426-456C-83BA-C98B64004BF4}" dt="2025-06-09T13:55:57.901" v="1626"/>
          <ac:spMkLst>
            <pc:docMk/>
            <pc:sldMk cId="2970699586" sldId="2147481780"/>
            <ac:spMk id="33" creationId="{3F70F2F0-EE0C-8D5A-B47A-FB3F35718B3F}"/>
          </ac:spMkLst>
        </pc:spChg>
        <pc:grpChg chg="mod">
          <ac:chgData name="Eve Kilel" userId="c69e2c18-3dd6-4277-8a6d-234aa7cad8f2" providerId="ADAL" clId="{B2E258CB-2426-456C-83BA-C98B64004BF4}" dt="2025-06-09T10:01:49.293" v="1085"/>
          <ac:grpSpMkLst>
            <pc:docMk/>
            <pc:sldMk cId="2970699586" sldId="2147481780"/>
            <ac:grpSpMk id="3" creationId="{A5833E34-6AEC-927B-A546-281BC735D77B}"/>
          </ac:grpSpMkLst>
        </pc:grpChg>
        <pc:grpChg chg="mod">
          <ac:chgData name="Eve Kilel" userId="c69e2c18-3dd6-4277-8a6d-234aa7cad8f2" providerId="ADAL" clId="{B2E258CB-2426-456C-83BA-C98B64004BF4}" dt="2025-06-09T10:01:49.293" v="1085"/>
          <ac:grpSpMkLst>
            <pc:docMk/>
            <pc:sldMk cId="2970699586" sldId="2147481780"/>
            <ac:grpSpMk id="6" creationId="{C3A116C1-68EF-FC92-2561-2E042401BD80}"/>
          </ac:grpSpMkLst>
        </pc:grpChg>
        <pc:grpChg chg="mod">
          <ac:chgData name="Eve Kilel" userId="c69e2c18-3dd6-4277-8a6d-234aa7cad8f2" providerId="ADAL" clId="{B2E258CB-2426-456C-83BA-C98B64004BF4}" dt="2025-06-09T10:01:49.293" v="1085"/>
          <ac:grpSpMkLst>
            <pc:docMk/>
            <pc:sldMk cId="2970699586" sldId="2147481780"/>
            <ac:grpSpMk id="7" creationId="{CBA1D40A-CE3D-D983-EA0C-E472E69D90B6}"/>
          </ac:grpSpMkLst>
        </pc:grpChg>
        <pc:grpChg chg="mod">
          <ac:chgData name="Eve Kilel" userId="c69e2c18-3dd6-4277-8a6d-234aa7cad8f2" providerId="ADAL" clId="{B2E258CB-2426-456C-83BA-C98B64004BF4}" dt="2025-06-09T10:01:49.293" v="1085"/>
          <ac:grpSpMkLst>
            <pc:docMk/>
            <pc:sldMk cId="2970699586" sldId="2147481780"/>
            <ac:grpSpMk id="9" creationId="{95F17BBE-8537-195F-CF30-B712C4222C7E}"/>
          </ac:grpSpMkLst>
        </pc:grpChg>
        <pc:cxnChg chg="mod">
          <ac:chgData name="Eve Kilel" userId="c69e2c18-3dd6-4277-8a6d-234aa7cad8f2" providerId="ADAL" clId="{B2E258CB-2426-456C-83BA-C98B64004BF4}" dt="2025-06-09T13:55:17.317" v="1625" actId="14100"/>
          <ac:cxnSpMkLst>
            <pc:docMk/>
            <pc:sldMk cId="2970699586" sldId="2147481780"/>
            <ac:cxnSpMk id="5" creationId="{7D826E39-1A4E-AB71-01B8-525E758758D4}"/>
          </ac:cxnSpMkLst>
        </pc:cxnChg>
      </pc:sldChg>
      <pc:sldChg chg="delSp modSp mod">
        <pc:chgData name="Eve Kilel" userId="c69e2c18-3dd6-4277-8a6d-234aa7cad8f2" providerId="ADAL" clId="{B2E258CB-2426-456C-83BA-C98B64004BF4}" dt="2025-06-09T13:56:12.876" v="1628" actId="1076"/>
        <pc:sldMkLst>
          <pc:docMk/>
          <pc:sldMk cId="2422608463" sldId="2147481781"/>
        </pc:sldMkLst>
        <pc:spChg chg="mod">
          <ac:chgData name="Eve Kilel" userId="c69e2c18-3dd6-4277-8a6d-234aa7cad8f2" providerId="ADAL" clId="{B2E258CB-2426-456C-83BA-C98B64004BF4}" dt="2025-06-09T11:14:51.900" v="1154" actId="207"/>
          <ac:spMkLst>
            <pc:docMk/>
            <pc:sldMk cId="2422608463" sldId="2147481781"/>
            <ac:spMk id="2" creationId="{90DC59AA-2D35-DD82-A429-D7CB7A217A19}"/>
          </ac:spMkLst>
        </pc:spChg>
        <pc:spChg chg="mod">
          <ac:chgData name="Eve Kilel" userId="c69e2c18-3dd6-4277-8a6d-234aa7cad8f2" providerId="ADAL" clId="{B2E258CB-2426-456C-83BA-C98B64004BF4}" dt="2025-06-09T12:58:04.491" v="1616" actId="6549"/>
          <ac:spMkLst>
            <pc:docMk/>
            <pc:sldMk cId="2422608463" sldId="2147481781"/>
            <ac:spMk id="9" creationId="{5BAA8771-79C5-56EB-5847-A0C4714277B8}"/>
          </ac:spMkLst>
        </pc:spChg>
        <pc:spChg chg="mod">
          <ac:chgData name="Eve Kilel" userId="c69e2c18-3dd6-4277-8a6d-234aa7cad8f2" providerId="ADAL" clId="{B2E258CB-2426-456C-83BA-C98B64004BF4}" dt="2025-06-09T11:17:19.648" v="1318" actId="20577"/>
          <ac:spMkLst>
            <pc:docMk/>
            <pc:sldMk cId="2422608463" sldId="2147481781"/>
            <ac:spMk id="36" creationId="{46940BD2-7897-5981-FEED-C3C7592DCBFB}"/>
          </ac:spMkLst>
        </pc:spChg>
        <pc:spChg chg="mod">
          <ac:chgData name="Eve Kilel" userId="c69e2c18-3dd6-4277-8a6d-234aa7cad8f2" providerId="ADAL" clId="{B2E258CB-2426-456C-83BA-C98B64004BF4}" dt="2025-06-09T11:15:42.460" v="1159" actId="208"/>
          <ac:spMkLst>
            <pc:docMk/>
            <pc:sldMk cId="2422608463" sldId="2147481781"/>
            <ac:spMk id="37" creationId="{6DCEE613-6CFB-BBC8-AD55-78952C3C193F}"/>
          </ac:spMkLst>
        </pc:spChg>
        <pc:spChg chg="mod">
          <ac:chgData name="Eve Kilel" userId="c69e2c18-3dd6-4277-8a6d-234aa7cad8f2" providerId="ADAL" clId="{B2E258CB-2426-456C-83BA-C98B64004BF4}" dt="2025-06-09T11:16:41.948" v="1269" actId="20577"/>
          <ac:spMkLst>
            <pc:docMk/>
            <pc:sldMk cId="2422608463" sldId="2147481781"/>
            <ac:spMk id="38" creationId="{21E6C69D-3541-E158-AAEE-B7CA17080C3B}"/>
          </ac:spMkLst>
        </pc:spChg>
        <pc:spChg chg="mod">
          <ac:chgData name="Eve Kilel" userId="c69e2c18-3dd6-4277-8a6d-234aa7cad8f2" providerId="ADAL" clId="{B2E258CB-2426-456C-83BA-C98B64004BF4}" dt="2025-06-09T11:15:28.546" v="1157" actId="208"/>
          <ac:spMkLst>
            <pc:docMk/>
            <pc:sldMk cId="2422608463" sldId="2147481781"/>
            <ac:spMk id="39" creationId="{50B66757-18BF-A232-06FE-ADCD757750BA}"/>
          </ac:spMkLst>
        </pc:spChg>
        <pc:spChg chg="mod">
          <ac:chgData name="Eve Kilel" userId="c69e2c18-3dd6-4277-8a6d-234aa7cad8f2" providerId="ADAL" clId="{B2E258CB-2426-456C-83BA-C98B64004BF4}" dt="2025-06-09T11:16:53.534" v="1272" actId="207"/>
          <ac:spMkLst>
            <pc:docMk/>
            <pc:sldMk cId="2422608463" sldId="2147481781"/>
            <ac:spMk id="40" creationId="{DF63407B-89DC-09D4-2698-B16A3DCB4B37}"/>
          </ac:spMkLst>
        </pc:spChg>
        <pc:spChg chg="mod">
          <ac:chgData name="Eve Kilel" userId="c69e2c18-3dd6-4277-8a6d-234aa7cad8f2" providerId="ADAL" clId="{B2E258CB-2426-456C-83BA-C98B64004BF4}" dt="2025-06-09T11:15:11.005" v="1155" actId="208"/>
          <ac:spMkLst>
            <pc:docMk/>
            <pc:sldMk cId="2422608463" sldId="2147481781"/>
            <ac:spMk id="41" creationId="{CE077D04-42F0-63F9-13CD-72F9D1512920}"/>
          </ac:spMkLst>
        </pc:spChg>
        <pc:grpChg chg="mod">
          <ac:chgData name="Eve Kilel" userId="c69e2c18-3dd6-4277-8a6d-234aa7cad8f2" providerId="ADAL" clId="{B2E258CB-2426-456C-83BA-C98B64004BF4}" dt="2025-06-09T13:56:12.876" v="1628" actId="1076"/>
          <ac:grpSpMkLst>
            <pc:docMk/>
            <pc:sldMk cId="2422608463" sldId="2147481781"/>
            <ac:grpSpMk id="28" creationId="{464CB5E1-E27D-31CB-59CC-5741FD6E4D7B}"/>
          </ac:grpSpMkLst>
        </pc:grpChg>
        <pc:cxnChg chg="mod">
          <ac:chgData name="Eve Kilel" userId="c69e2c18-3dd6-4277-8a6d-234aa7cad8f2" providerId="ADAL" clId="{B2E258CB-2426-456C-83BA-C98B64004BF4}" dt="2025-06-09T11:18:49.138" v="1353" actId="14100"/>
          <ac:cxnSpMkLst>
            <pc:docMk/>
            <pc:sldMk cId="2422608463" sldId="2147481781"/>
            <ac:cxnSpMk id="29" creationId="{3D21F878-7E7F-458A-4C38-6E596530B1C9}"/>
          </ac:cxnSpMkLst>
        </pc:cxnChg>
      </pc:sldChg>
      <pc:sldChg chg="add del">
        <pc:chgData name="Eve Kilel" userId="c69e2c18-3dd6-4277-8a6d-234aa7cad8f2" providerId="ADAL" clId="{B2E258CB-2426-456C-83BA-C98B64004BF4}" dt="2025-06-09T12:41:39.191" v="1595" actId="47"/>
        <pc:sldMkLst>
          <pc:docMk/>
          <pc:sldMk cId="2636898304" sldId="2147481782"/>
        </pc:sldMkLst>
      </pc:sldChg>
      <pc:sldChg chg="addSp delSp modSp del mod addAnim delAnim modAnim">
        <pc:chgData name="Eve Kilel" userId="c69e2c18-3dd6-4277-8a6d-234aa7cad8f2" providerId="ADAL" clId="{B2E258CB-2426-456C-83BA-C98B64004BF4}" dt="2025-06-09T12:38:56.618" v="1591" actId="47"/>
        <pc:sldMkLst>
          <pc:docMk/>
          <pc:sldMk cId="1809183085" sldId="2147481785"/>
        </pc:sldMkLst>
      </pc:sldChg>
      <pc:sldChg chg="addSp delSp modSp mod delAnim modAnim modCm">
        <pc:chgData name="Eve Kilel" userId="c69e2c18-3dd6-4277-8a6d-234aa7cad8f2" providerId="ADAL" clId="{B2E258CB-2426-456C-83BA-C98B64004BF4}" dt="2025-06-09T14:46:25.138" v="1734" actId="207"/>
        <pc:sldMkLst>
          <pc:docMk/>
          <pc:sldMk cId="861371648" sldId="2147481786"/>
        </pc:sldMkLst>
        <pc:spChg chg="mod">
          <ac:chgData name="Eve Kilel" userId="c69e2c18-3dd6-4277-8a6d-234aa7cad8f2" providerId="ADAL" clId="{B2E258CB-2426-456C-83BA-C98B64004BF4}" dt="2025-06-09T11:37:30.972" v="1360"/>
          <ac:spMkLst>
            <pc:docMk/>
            <pc:sldMk cId="861371648" sldId="2147481786"/>
            <ac:spMk id="16" creationId="{4EED98D7-1A68-47F6-92ED-1193B81BF6C8}"/>
          </ac:spMkLst>
        </pc:spChg>
        <pc:spChg chg="mod">
          <ac:chgData name="Eve Kilel" userId="c69e2c18-3dd6-4277-8a6d-234aa7cad8f2" providerId="ADAL" clId="{B2E258CB-2426-456C-83BA-C98B64004BF4}" dt="2025-06-09T11:37:30.972" v="1360"/>
          <ac:spMkLst>
            <pc:docMk/>
            <pc:sldMk cId="861371648" sldId="2147481786"/>
            <ac:spMk id="17" creationId="{4EC92821-BA03-2ABF-D606-0A8728706A07}"/>
          </ac:spMkLst>
        </pc:spChg>
        <pc:spChg chg="mod">
          <ac:chgData name="Eve Kilel" userId="c69e2c18-3dd6-4277-8a6d-234aa7cad8f2" providerId="ADAL" clId="{B2E258CB-2426-456C-83BA-C98B64004BF4}" dt="2025-06-09T11:37:30.972" v="1360"/>
          <ac:spMkLst>
            <pc:docMk/>
            <pc:sldMk cId="861371648" sldId="2147481786"/>
            <ac:spMk id="19" creationId="{32CA823A-804F-95C4-EC48-20C1CB78FBF6}"/>
          </ac:spMkLst>
        </pc:spChg>
        <pc:spChg chg="mod">
          <ac:chgData name="Eve Kilel" userId="c69e2c18-3dd6-4277-8a6d-234aa7cad8f2" providerId="ADAL" clId="{B2E258CB-2426-456C-83BA-C98B64004BF4}" dt="2025-06-09T11:37:30.972" v="1360"/>
          <ac:spMkLst>
            <pc:docMk/>
            <pc:sldMk cId="861371648" sldId="2147481786"/>
            <ac:spMk id="21" creationId="{5D3D2DAF-201C-5E5E-7C34-D191283109F1}"/>
          </ac:spMkLst>
        </pc:spChg>
        <pc:spChg chg="mod">
          <ac:chgData name="Eve Kilel" userId="c69e2c18-3dd6-4277-8a6d-234aa7cad8f2" providerId="ADAL" clId="{B2E258CB-2426-456C-83BA-C98B64004BF4}" dt="2025-06-09T11:37:30.972" v="1360"/>
          <ac:spMkLst>
            <pc:docMk/>
            <pc:sldMk cId="861371648" sldId="2147481786"/>
            <ac:spMk id="22" creationId="{5F87DD78-D81A-EBAD-E406-03AF2A5F42B6}"/>
          </ac:spMkLst>
        </pc:spChg>
        <pc:spChg chg="mod">
          <ac:chgData name="Eve Kilel" userId="c69e2c18-3dd6-4277-8a6d-234aa7cad8f2" providerId="ADAL" clId="{B2E258CB-2426-456C-83BA-C98B64004BF4}" dt="2025-06-09T11:37:30.972" v="1360"/>
          <ac:spMkLst>
            <pc:docMk/>
            <pc:sldMk cId="861371648" sldId="2147481786"/>
            <ac:spMk id="23" creationId="{1A229BAC-837F-7379-33C0-C3435177587F}"/>
          </ac:spMkLst>
        </pc:spChg>
        <pc:spChg chg="mod">
          <ac:chgData name="Eve Kilel" userId="c69e2c18-3dd6-4277-8a6d-234aa7cad8f2" providerId="ADAL" clId="{B2E258CB-2426-456C-83BA-C98B64004BF4}" dt="2025-06-09T14:46:21.405" v="1733" actId="207"/>
          <ac:spMkLst>
            <pc:docMk/>
            <pc:sldMk cId="861371648" sldId="2147481786"/>
            <ac:spMk id="29" creationId="{57A32E52-4554-7121-502A-B4EF69B65CDA}"/>
          </ac:spMkLst>
        </pc:spChg>
        <pc:spChg chg="mod">
          <ac:chgData name="Eve Kilel" userId="c69e2c18-3dd6-4277-8a6d-234aa7cad8f2" providerId="ADAL" clId="{B2E258CB-2426-456C-83BA-C98B64004BF4}" dt="2025-06-09T11:38:09.248" v="1364"/>
          <ac:spMkLst>
            <pc:docMk/>
            <pc:sldMk cId="861371648" sldId="2147481786"/>
            <ac:spMk id="31" creationId="{53248A2C-4E53-3E6D-05FE-155978EBBC0D}"/>
          </ac:spMkLst>
        </pc:spChg>
        <pc:spChg chg="mod">
          <ac:chgData name="Eve Kilel" userId="c69e2c18-3dd6-4277-8a6d-234aa7cad8f2" providerId="ADAL" clId="{B2E258CB-2426-456C-83BA-C98B64004BF4}" dt="2025-06-09T14:46:19.081" v="1732" actId="207"/>
          <ac:spMkLst>
            <pc:docMk/>
            <pc:sldMk cId="861371648" sldId="2147481786"/>
            <ac:spMk id="32" creationId="{873B0E98-4DB9-205C-6F41-403C6D9AC8AA}"/>
          </ac:spMkLst>
        </pc:spChg>
        <pc:spChg chg="mod">
          <ac:chgData name="Eve Kilel" userId="c69e2c18-3dd6-4277-8a6d-234aa7cad8f2" providerId="ADAL" clId="{B2E258CB-2426-456C-83BA-C98B64004BF4}" dt="2025-06-09T11:38:09.248" v="1364"/>
          <ac:spMkLst>
            <pc:docMk/>
            <pc:sldMk cId="861371648" sldId="2147481786"/>
            <ac:spMk id="33" creationId="{FA4DC7DD-30B0-61E1-B735-3681B1DCFD8E}"/>
          </ac:spMkLst>
        </pc:spChg>
        <pc:spChg chg="mod">
          <ac:chgData name="Eve Kilel" userId="c69e2c18-3dd6-4277-8a6d-234aa7cad8f2" providerId="ADAL" clId="{B2E258CB-2426-456C-83BA-C98B64004BF4}" dt="2025-06-09T11:38:09.248" v="1364"/>
          <ac:spMkLst>
            <pc:docMk/>
            <pc:sldMk cId="861371648" sldId="2147481786"/>
            <ac:spMk id="36" creationId="{219A0A63-2ABA-DF62-3C62-B31842C4227A}"/>
          </ac:spMkLst>
        </pc:spChg>
        <pc:spChg chg="mod">
          <ac:chgData name="Eve Kilel" userId="c69e2c18-3dd6-4277-8a6d-234aa7cad8f2" providerId="ADAL" clId="{B2E258CB-2426-456C-83BA-C98B64004BF4}" dt="2025-06-09T11:38:09.248" v="1364"/>
          <ac:spMkLst>
            <pc:docMk/>
            <pc:sldMk cId="861371648" sldId="2147481786"/>
            <ac:spMk id="37" creationId="{F9E8A2F5-8A03-618D-BA5C-A7C6E7936FC0}"/>
          </ac:spMkLst>
        </pc:spChg>
        <pc:spChg chg="mod">
          <ac:chgData name="Eve Kilel" userId="c69e2c18-3dd6-4277-8a6d-234aa7cad8f2" providerId="ADAL" clId="{B2E258CB-2426-456C-83BA-C98B64004BF4}" dt="2025-06-09T14:46:25.138" v="1734" actId="207"/>
          <ac:spMkLst>
            <pc:docMk/>
            <pc:sldMk cId="861371648" sldId="2147481786"/>
            <ac:spMk id="44" creationId="{528D40BC-C4DA-9782-9917-10DE40D877F6}"/>
          </ac:spMkLst>
        </pc:spChg>
        <pc:spChg chg="mod">
          <ac:chgData name="Eve Kilel" userId="c69e2c18-3dd6-4277-8a6d-234aa7cad8f2" providerId="ADAL" clId="{B2E258CB-2426-456C-83BA-C98B64004BF4}" dt="2025-06-09T14:45:59.806" v="1727"/>
          <ac:spMkLst>
            <pc:docMk/>
            <pc:sldMk cId="861371648" sldId="2147481786"/>
            <ac:spMk id="45" creationId="{1BE5EE1D-B6DA-8454-3969-4BBD801E4719}"/>
          </ac:spMkLst>
        </pc:spChg>
        <pc:spChg chg="mod">
          <ac:chgData name="Eve Kilel" userId="c69e2c18-3dd6-4277-8a6d-234aa7cad8f2" providerId="ADAL" clId="{B2E258CB-2426-456C-83BA-C98B64004BF4}" dt="2025-06-09T14:45:59.806" v="1727"/>
          <ac:spMkLst>
            <pc:docMk/>
            <pc:sldMk cId="861371648" sldId="2147481786"/>
            <ac:spMk id="46" creationId="{B522E7B2-5520-BC22-0274-C785295FB5AF}"/>
          </ac:spMkLst>
        </pc:spChg>
        <pc:spChg chg="mod">
          <ac:chgData name="Eve Kilel" userId="c69e2c18-3dd6-4277-8a6d-234aa7cad8f2" providerId="ADAL" clId="{B2E258CB-2426-456C-83BA-C98B64004BF4}" dt="2025-06-09T14:45:59.806" v="1727"/>
          <ac:spMkLst>
            <pc:docMk/>
            <pc:sldMk cId="861371648" sldId="2147481786"/>
            <ac:spMk id="47" creationId="{171EC45E-ADBC-F3AA-BE4B-E36E7343F828}"/>
          </ac:spMkLst>
        </pc:spChg>
        <pc:spChg chg="mod">
          <ac:chgData name="Eve Kilel" userId="c69e2c18-3dd6-4277-8a6d-234aa7cad8f2" providerId="ADAL" clId="{B2E258CB-2426-456C-83BA-C98B64004BF4}" dt="2025-06-09T14:45:59.806" v="1727"/>
          <ac:spMkLst>
            <pc:docMk/>
            <pc:sldMk cId="861371648" sldId="2147481786"/>
            <ac:spMk id="48" creationId="{518A5FEB-D54C-7351-6F5B-8404DD08CCA5}"/>
          </ac:spMkLst>
        </pc:spChg>
        <pc:spChg chg="mod">
          <ac:chgData name="Eve Kilel" userId="c69e2c18-3dd6-4277-8a6d-234aa7cad8f2" providerId="ADAL" clId="{B2E258CB-2426-456C-83BA-C98B64004BF4}" dt="2025-06-09T14:45:59.806" v="1727"/>
          <ac:spMkLst>
            <pc:docMk/>
            <pc:sldMk cId="861371648" sldId="2147481786"/>
            <ac:spMk id="49" creationId="{B4195DED-FB0E-A200-7C40-51B73FCA2096}"/>
          </ac:spMkLst>
        </pc:spChg>
        <pc:grpChg chg="mod">
          <ac:chgData name="Eve Kilel" userId="c69e2c18-3dd6-4277-8a6d-234aa7cad8f2" providerId="ADAL" clId="{B2E258CB-2426-456C-83BA-C98B64004BF4}" dt="2025-06-09T11:37:30.972" v="1360"/>
          <ac:grpSpMkLst>
            <pc:docMk/>
            <pc:sldMk cId="861371648" sldId="2147481786"/>
            <ac:grpSpMk id="11" creationId="{71BAB37E-86BB-511E-42CA-35EA8E07385E}"/>
          </ac:grpSpMkLst>
        </pc:grpChg>
        <pc:grpChg chg="mod">
          <ac:chgData name="Eve Kilel" userId="c69e2c18-3dd6-4277-8a6d-234aa7cad8f2" providerId="ADAL" clId="{B2E258CB-2426-456C-83BA-C98B64004BF4}" dt="2025-06-09T11:37:30.972" v="1360"/>
          <ac:grpSpMkLst>
            <pc:docMk/>
            <pc:sldMk cId="861371648" sldId="2147481786"/>
            <ac:grpSpMk id="12" creationId="{54570272-A0B4-1878-E92A-BC4B0D16654F}"/>
          </ac:grpSpMkLst>
        </pc:grpChg>
        <pc:grpChg chg="mod">
          <ac:chgData name="Eve Kilel" userId="c69e2c18-3dd6-4277-8a6d-234aa7cad8f2" providerId="ADAL" clId="{B2E258CB-2426-456C-83BA-C98B64004BF4}" dt="2025-06-09T11:37:30.972" v="1360"/>
          <ac:grpSpMkLst>
            <pc:docMk/>
            <pc:sldMk cId="861371648" sldId="2147481786"/>
            <ac:grpSpMk id="13" creationId="{3AAF5167-9EEF-7E68-8506-A4E0B6D986BA}"/>
          </ac:grpSpMkLst>
        </pc:grpChg>
        <pc:grpChg chg="add mod">
          <ac:chgData name="Eve Kilel" userId="c69e2c18-3dd6-4277-8a6d-234aa7cad8f2" providerId="ADAL" clId="{B2E258CB-2426-456C-83BA-C98B64004BF4}" dt="2025-06-09T11:38:25.454" v="1366" actId="1076"/>
          <ac:grpSpMkLst>
            <pc:docMk/>
            <pc:sldMk cId="861371648" sldId="2147481786"/>
            <ac:grpSpMk id="24" creationId="{4F5294C8-B7C7-E5B9-D463-A71DEBDE0404}"/>
          </ac:grpSpMkLst>
        </pc:grpChg>
        <pc:grpChg chg="mod">
          <ac:chgData name="Eve Kilel" userId="c69e2c18-3dd6-4277-8a6d-234aa7cad8f2" providerId="ADAL" clId="{B2E258CB-2426-456C-83BA-C98B64004BF4}" dt="2025-06-09T11:38:09.248" v="1364"/>
          <ac:grpSpMkLst>
            <pc:docMk/>
            <pc:sldMk cId="861371648" sldId="2147481786"/>
            <ac:grpSpMk id="26" creationId="{E9C03078-7A7B-857A-180D-D6680B316F72}"/>
          </ac:grpSpMkLst>
        </pc:grpChg>
        <pc:grpChg chg="mod">
          <ac:chgData name="Eve Kilel" userId="c69e2c18-3dd6-4277-8a6d-234aa7cad8f2" providerId="ADAL" clId="{B2E258CB-2426-456C-83BA-C98B64004BF4}" dt="2025-06-09T11:38:09.248" v="1364"/>
          <ac:grpSpMkLst>
            <pc:docMk/>
            <pc:sldMk cId="861371648" sldId="2147481786"/>
            <ac:grpSpMk id="27" creationId="{00DAD10A-290D-258E-397F-E1E11617F5E6}"/>
          </ac:grpSpMkLst>
        </pc:grpChg>
        <pc:grpChg chg="mod">
          <ac:chgData name="Eve Kilel" userId="c69e2c18-3dd6-4277-8a6d-234aa7cad8f2" providerId="ADAL" clId="{B2E258CB-2426-456C-83BA-C98B64004BF4}" dt="2025-06-09T11:38:09.248" v="1364"/>
          <ac:grpSpMkLst>
            <pc:docMk/>
            <pc:sldMk cId="861371648" sldId="2147481786"/>
            <ac:grpSpMk id="28" creationId="{FF6B83BA-E950-A94C-3DB7-540F4D3BB666}"/>
          </ac:grpSpMkLst>
        </pc:grpChg>
        <pc:grpChg chg="add mod">
          <ac:chgData name="Eve Kilel" userId="c69e2c18-3dd6-4277-8a6d-234aa7cad8f2" providerId="ADAL" clId="{B2E258CB-2426-456C-83BA-C98B64004BF4}" dt="2025-06-09T14:46:05.898" v="1728" actId="1076"/>
          <ac:grpSpMkLst>
            <pc:docMk/>
            <pc:sldMk cId="861371648" sldId="2147481786"/>
            <ac:grpSpMk id="39" creationId="{3F604817-5021-EAB3-84AD-982718065ED0}"/>
          </ac:grpSpMkLst>
        </pc:grpChg>
        <pc:grpChg chg="mod">
          <ac:chgData name="Eve Kilel" userId="c69e2c18-3dd6-4277-8a6d-234aa7cad8f2" providerId="ADAL" clId="{B2E258CB-2426-456C-83BA-C98B64004BF4}" dt="2025-06-09T14:45:59.806" v="1727"/>
          <ac:grpSpMkLst>
            <pc:docMk/>
            <pc:sldMk cId="861371648" sldId="2147481786"/>
            <ac:grpSpMk id="41" creationId="{627F264D-32DE-5F55-1DBF-5CAE601C99CE}"/>
          </ac:grpSpMkLst>
        </pc:grpChg>
        <pc:grpChg chg="mod">
          <ac:chgData name="Eve Kilel" userId="c69e2c18-3dd6-4277-8a6d-234aa7cad8f2" providerId="ADAL" clId="{B2E258CB-2426-456C-83BA-C98B64004BF4}" dt="2025-06-09T14:45:59.806" v="1727"/>
          <ac:grpSpMkLst>
            <pc:docMk/>
            <pc:sldMk cId="861371648" sldId="2147481786"/>
            <ac:grpSpMk id="42" creationId="{CCECB153-449B-4BC9-F02F-24E44C284596}"/>
          </ac:grpSpMkLst>
        </pc:grpChg>
        <pc:grpChg chg="mod">
          <ac:chgData name="Eve Kilel" userId="c69e2c18-3dd6-4277-8a6d-234aa7cad8f2" providerId="ADAL" clId="{B2E258CB-2426-456C-83BA-C98B64004BF4}" dt="2025-06-09T14:45:59.806" v="1727"/>
          <ac:grpSpMkLst>
            <pc:docMk/>
            <pc:sldMk cId="861371648" sldId="2147481786"/>
            <ac:grpSpMk id="43" creationId="{484B5781-CEAF-B080-6248-3D27F4E547CD}"/>
          </ac:grpSpMkLst>
        </pc:grpChg>
        <pc:extLst>
          <p:ext xmlns:p="http://schemas.openxmlformats.org/presentationml/2006/main" uri="{D6D511B9-2390-475A-947B-AFAB55BFBCF1}">
            <pc226:cmChg xmlns:pc226="http://schemas.microsoft.com/office/powerpoint/2022/06/main/command" chg="mod">
              <pc226:chgData name="Eve Kilel" userId="c69e2c18-3dd6-4277-8a6d-234aa7cad8f2" providerId="ADAL" clId="{B2E258CB-2426-456C-83BA-C98B64004BF4}" dt="2025-06-05T12:52:45.835" v="257" actId="20577"/>
              <pc2:cmMkLst xmlns:pc2="http://schemas.microsoft.com/office/powerpoint/2019/9/main/command">
                <pc:docMk/>
                <pc:sldMk cId="861371648" sldId="2147481786"/>
                <pc2:cmMk id="{BE99A899-688B-432E-A1CD-DD4F07D2E15C}"/>
              </pc2:cmMkLst>
            </pc226:cmChg>
          </p:ext>
        </pc:extLst>
      </pc:sldChg>
      <pc:sldChg chg="addSp delSp modSp mod modAnim modCm">
        <pc:chgData name="Eve Kilel" userId="c69e2c18-3dd6-4277-8a6d-234aa7cad8f2" providerId="ADAL" clId="{B2E258CB-2426-456C-83BA-C98B64004BF4}" dt="2025-06-11T09:23:27.854" v="1779" actId="20577"/>
        <pc:sldMkLst>
          <pc:docMk/>
          <pc:sldMk cId="1312374206" sldId="2147481787"/>
        </pc:sldMkLst>
        <pc:spChg chg="mod">
          <ac:chgData name="Eve Kilel" userId="c69e2c18-3dd6-4277-8a6d-234aa7cad8f2" providerId="ADAL" clId="{B2E258CB-2426-456C-83BA-C98B64004BF4}" dt="2025-06-11T09:23:27.854" v="1779" actId="20577"/>
          <ac:spMkLst>
            <pc:docMk/>
            <pc:sldMk cId="1312374206" sldId="2147481787"/>
            <ac:spMk id="13" creationId="{0A0B85AA-39D0-9948-DE4D-3C73CCF1EB19}"/>
          </ac:spMkLst>
        </pc:spChg>
        <pc:spChg chg="mod">
          <ac:chgData name="Eve Kilel" userId="c69e2c18-3dd6-4277-8a6d-234aa7cad8f2" providerId="ADAL" clId="{B2E258CB-2426-456C-83BA-C98B64004BF4}" dt="2025-06-09T12:26:21.501" v="1585" actId="207"/>
          <ac:spMkLst>
            <pc:docMk/>
            <pc:sldMk cId="1312374206" sldId="2147481787"/>
            <ac:spMk id="30" creationId="{9FFB0680-82B6-6009-5CFD-618D96136EBA}"/>
          </ac:spMkLst>
        </pc:spChg>
        <pc:spChg chg="mod">
          <ac:chgData name="Eve Kilel" userId="c69e2c18-3dd6-4277-8a6d-234aa7cad8f2" providerId="ADAL" clId="{B2E258CB-2426-456C-83BA-C98B64004BF4}" dt="2025-06-09T12:12:43.121" v="1425"/>
          <ac:spMkLst>
            <pc:docMk/>
            <pc:sldMk cId="1312374206" sldId="2147481787"/>
            <ac:spMk id="31" creationId="{3F0B05A2-CF27-428E-8F54-AE93CE5FCD08}"/>
          </ac:spMkLst>
        </pc:spChg>
        <pc:spChg chg="mod">
          <ac:chgData name="Eve Kilel" userId="c69e2c18-3dd6-4277-8a6d-234aa7cad8f2" providerId="ADAL" clId="{B2E258CB-2426-456C-83BA-C98B64004BF4}" dt="2025-06-09T12:52:45.784" v="1608" actId="113"/>
          <ac:spMkLst>
            <pc:docMk/>
            <pc:sldMk cId="1312374206" sldId="2147481787"/>
            <ac:spMk id="32" creationId="{FB58D210-6BEC-3AFE-06FD-4E51A39F2D8E}"/>
          </ac:spMkLst>
        </pc:spChg>
        <pc:spChg chg="mod">
          <ac:chgData name="Eve Kilel" userId="c69e2c18-3dd6-4277-8a6d-234aa7cad8f2" providerId="ADAL" clId="{B2E258CB-2426-456C-83BA-C98B64004BF4}" dt="2025-06-09T12:12:43.121" v="1425"/>
          <ac:spMkLst>
            <pc:docMk/>
            <pc:sldMk cId="1312374206" sldId="2147481787"/>
            <ac:spMk id="33" creationId="{7D6B21C1-166B-9A57-DFDF-AE1A0EF0BA7E}"/>
          </ac:spMkLst>
        </pc:spChg>
        <pc:spChg chg="mod">
          <ac:chgData name="Eve Kilel" userId="c69e2c18-3dd6-4277-8a6d-234aa7cad8f2" providerId="ADAL" clId="{B2E258CB-2426-456C-83BA-C98B64004BF4}" dt="2025-06-09T12:52:52.569" v="1609" actId="207"/>
          <ac:spMkLst>
            <pc:docMk/>
            <pc:sldMk cId="1312374206" sldId="2147481787"/>
            <ac:spMk id="34" creationId="{8A7A77C1-6ABA-30DC-DCBE-DD062A3FFA27}"/>
          </ac:spMkLst>
        </pc:spChg>
        <pc:spChg chg="mod">
          <ac:chgData name="Eve Kilel" userId="c69e2c18-3dd6-4277-8a6d-234aa7cad8f2" providerId="ADAL" clId="{B2E258CB-2426-456C-83BA-C98B64004BF4}" dt="2025-06-09T12:12:43.121" v="1425"/>
          <ac:spMkLst>
            <pc:docMk/>
            <pc:sldMk cId="1312374206" sldId="2147481787"/>
            <ac:spMk id="35" creationId="{51C7E678-0DEA-281A-641A-3704E00BE1DE}"/>
          </ac:spMkLst>
        </pc:spChg>
        <pc:spChg chg="add mod">
          <ac:chgData name="Eve Kilel" userId="c69e2c18-3dd6-4277-8a6d-234aa7cad8f2" providerId="ADAL" clId="{B2E258CB-2426-456C-83BA-C98B64004BF4}" dt="2025-06-09T12:25:54.591" v="1578" actId="1076"/>
          <ac:spMkLst>
            <pc:docMk/>
            <pc:sldMk cId="1312374206" sldId="2147481787"/>
            <ac:spMk id="37" creationId="{7C11F1BB-B96E-56C7-FC40-76006B25477E}"/>
          </ac:spMkLst>
        </pc:spChg>
        <pc:grpChg chg="add mod">
          <ac:chgData name="Eve Kilel" userId="c69e2c18-3dd6-4277-8a6d-234aa7cad8f2" providerId="ADAL" clId="{B2E258CB-2426-456C-83BA-C98B64004BF4}" dt="2025-06-09T12:13:47.736" v="1449" actId="1038"/>
          <ac:grpSpMkLst>
            <pc:docMk/>
            <pc:sldMk cId="1312374206" sldId="2147481787"/>
            <ac:grpSpMk id="25" creationId="{D7E268A3-573C-30B1-91F5-34E08C358C28}"/>
          </ac:grpSpMkLst>
        </pc:grpChg>
        <pc:grpChg chg="mod">
          <ac:chgData name="Eve Kilel" userId="c69e2c18-3dd6-4277-8a6d-234aa7cad8f2" providerId="ADAL" clId="{B2E258CB-2426-456C-83BA-C98B64004BF4}" dt="2025-06-09T12:12:43.121" v="1425"/>
          <ac:grpSpMkLst>
            <pc:docMk/>
            <pc:sldMk cId="1312374206" sldId="2147481787"/>
            <ac:grpSpMk id="27" creationId="{1F338AC6-8DE1-32BB-6141-118E9D29EBE2}"/>
          </ac:grpSpMkLst>
        </pc:grpChg>
        <pc:grpChg chg="mod">
          <ac:chgData name="Eve Kilel" userId="c69e2c18-3dd6-4277-8a6d-234aa7cad8f2" providerId="ADAL" clId="{B2E258CB-2426-456C-83BA-C98B64004BF4}" dt="2025-06-09T12:12:43.121" v="1425"/>
          <ac:grpSpMkLst>
            <pc:docMk/>
            <pc:sldMk cId="1312374206" sldId="2147481787"/>
            <ac:grpSpMk id="28" creationId="{5EA025D3-AE18-0A86-FF57-1D8AD1D7CEAD}"/>
          </ac:grpSpMkLst>
        </pc:grpChg>
        <pc:grpChg chg="mod">
          <ac:chgData name="Eve Kilel" userId="c69e2c18-3dd6-4277-8a6d-234aa7cad8f2" providerId="ADAL" clId="{B2E258CB-2426-456C-83BA-C98B64004BF4}" dt="2025-06-09T12:12:43.121" v="1425"/>
          <ac:grpSpMkLst>
            <pc:docMk/>
            <pc:sldMk cId="1312374206" sldId="2147481787"/>
            <ac:grpSpMk id="29" creationId="{0B816516-1733-8940-684C-E3E9DED8946B}"/>
          </ac:grpSpMkLst>
        </pc:grpChg>
        <pc:extLst>
          <p:ext xmlns:p="http://schemas.openxmlformats.org/presentationml/2006/main" uri="{D6D511B9-2390-475A-947B-AFAB55BFBCF1}">
            <pc226:cmChg xmlns:pc226="http://schemas.microsoft.com/office/powerpoint/2022/06/main/command" chg="mod">
              <pc226:chgData name="Eve Kilel" userId="c69e2c18-3dd6-4277-8a6d-234aa7cad8f2" providerId="ADAL" clId="{B2E258CB-2426-456C-83BA-C98B64004BF4}" dt="2025-06-09T12:14:29.057" v="1498" actId="20577"/>
              <pc2:cmMkLst xmlns:pc2="http://schemas.microsoft.com/office/powerpoint/2019/9/main/command">
                <pc:docMk/>
                <pc:sldMk cId="1312374206" sldId="2147481787"/>
                <pc2:cmMk id="{0C8BCB41-246E-4272-B7D2-2E73BE6FB4F4}"/>
              </pc2:cmMkLst>
            </pc226:cmChg>
            <pc226:cmChg xmlns:pc226="http://schemas.microsoft.com/office/powerpoint/2022/06/main/command" chg="mod">
              <pc226:chgData name="Eve Kilel" userId="c69e2c18-3dd6-4277-8a6d-234aa7cad8f2" providerId="ADAL" clId="{B2E258CB-2426-456C-83BA-C98B64004BF4}" dt="2025-06-11T09:23:27.854" v="1779" actId="20577"/>
              <pc2:cmMkLst xmlns:pc2="http://schemas.microsoft.com/office/powerpoint/2019/9/main/command">
                <pc:docMk/>
                <pc:sldMk cId="1312374206" sldId="2147481787"/>
                <pc2:cmMk id="{F79D8AF8-F802-4F71-BA6F-B90B4034773E}"/>
              </pc2:cmMkLst>
            </pc226:cmChg>
          </p:ext>
        </pc:extLst>
      </pc:sldChg>
      <pc:sldChg chg="del">
        <pc:chgData name="Eve Kilel" userId="c69e2c18-3dd6-4277-8a6d-234aa7cad8f2" providerId="ADAL" clId="{B2E258CB-2426-456C-83BA-C98B64004BF4}" dt="2025-06-09T12:41:46.022" v="1597" actId="47"/>
        <pc:sldMkLst>
          <pc:docMk/>
          <pc:sldMk cId="3480212860" sldId="2147481788"/>
        </pc:sldMkLst>
      </pc:sldChg>
      <pc:sldChg chg="modSp add del mod">
        <pc:chgData name="Eve Kilel" userId="c69e2c18-3dd6-4277-8a6d-234aa7cad8f2" providerId="ADAL" clId="{B2E258CB-2426-456C-83BA-C98B64004BF4}" dt="2025-06-10T12:04:12.808" v="1739" actId="2696"/>
        <pc:sldMkLst>
          <pc:docMk/>
          <pc:sldMk cId="2174548268" sldId="2147481789"/>
        </pc:sldMkLst>
      </pc:sldChg>
      <pc:sldChg chg="modSp add mod">
        <pc:chgData name="Eve Kilel" userId="c69e2c18-3dd6-4277-8a6d-234aa7cad8f2" providerId="ADAL" clId="{B2E258CB-2426-456C-83BA-C98B64004BF4}" dt="2025-06-09T11:12:41.539" v="1099" actId="208"/>
        <pc:sldMkLst>
          <pc:docMk/>
          <pc:sldMk cId="1207106754" sldId="2147481790"/>
        </pc:sldMkLst>
        <pc:spChg chg="mod">
          <ac:chgData name="Eve Kilel" userId="c69e2c18-3dd6-4277-8a6d-234aa7cad8f2" providerId="ADAL" clId="{B2E258CB-2426-456C-83BA-C98B64004BF4}" dt="2025-06-09T09:57:57.398" v="1076" actId="207"/>
          <ac:spMkLst>
            <pc:docMk/>
            <pc:sldMk cId="1207106754" sldId="2147481790"/>
            <ac:spMk id="2" creationId="{E944D778-073D-5266-E8F3-F7C357BDB014}"/>
          </ac:spMkLst>
        </pc:spChg>
        <pc:spChg chg="mod">
          <ac:chgData name="Eve Kilel" userId="c69e2c18-3dd6-4277-8a6d-234aa7cad8f2" providerId="ADAL" clId="{B2E258CB-2426-456C-83BA-C98B64004BF4}" dt="2025-06-09T11:12:13.255" v="1095" actId="208"/>
          <ac:spMkLst>
            <pc:docMk/>
            <pc:sldMk cId="1207106754" sldId="2147481790"/>
            <ac:spMk id="5" creationId="{ED178CDB-A259-BE01-816E-EC45CE99ABBB}"/>
          </ac:spMkLst>
        </pc:spChg>
        <pc:spChg chg="mod">
          <ac:chgData name="Eve Kilel" userId="c69e2c18-3dd6-4277-8a6d-234aa7cad8f2" providerId="ADAL" clId="{B2E258CB-2426-456C-83BA-C98B64004BF4}" dt="2025-06-09T11:12:33.289" v="1098" actId="208"/>
          <ac:spMkLst>
            <pc:docMk/>
            <pc:sldMk cId="1207106754" sldId="2147481790"/>
            <ac:spMk id="6" creationId="{B0B5D1AC-9BC0-1B5D-906E-B557642C2B57}"/>
          </ac:spMkLst>
        </pc:spChg>
        <pc:spChg chg="mod">
          <ac:chgData name="Eve Kilel" userId="c69e2c18-3dd6-4277-8a6d-234aa7cad8f2" providerId="ADAL" clId="{B2E258CB-2426-456C-83BA-C98B64004BF4}" dt="2025-06-09T11:12:23.418" v="1096" actId="208"/>
          <ac:spMkLst>
            <pc:docMk/>
            <pc:sldMk cId="1207106754" sldId="2147481790"/>
            <ac:spMk id="7" creationId="{0D963C00-F943-D222-B7D0-328C13A64034}"/>
          </ac:spMkLst>
        </pc:spChg>
        <pc:spChg chg="mod">
          <ac:chgData name="Eve Kilel" userId="c69e2c18-3dd6-4277-8a6d-234aa7cad8f2" providerId="ADAL" clId="{B2E258CB-2426-456C-83BA-C98B64004BF4}" dt="2025-06-09T11:12:28.303" v="1097" actId="208"/>
          <ac:spMkLst>
            <pc:docMk/>
            <pc:sldMk cId="1207106754" sldId="2147481790"/>
            <ac:spMk id="8" creationId="{BB2E8818-8F7A-435A-54C0-31CE08E5B339}"/>
          </ac:spMkLst>
        </pc:spChg>
        <pc:cxnChg chg="mod">
          <ac:chgData name="Eve Kilel" userId="c69e2c18-3dd6-4277-8a6d-234aa7cad8f2" providerId="ADAL" clId="{B2E258CB-2426-456C-83BA-C98B64004BF4}" dt="2025-06-09T11:12:41.539" v="1099" actId="208"/>
          <ac:cxnSpMkLst>
            <pc:docMk/>
            <pc:sldMk cId="1207106754" sldId="2147481790"/>
            <ac:cxnSpMk id="3" creationId="{CEFE52A1-2727-7879-4740-1AA41AE63F5E}"/>
          </ac:cxnSpMkLst>
        </pc:cxnChg>
      </pc:sldChg>
      <pc:sldChg chg="modSp add mod">
        <pc:chgData name="Eve Kilel" userId="c69e2c18-3dd6-4277-8a6d-234aa7cad8f2" providerId="ADAL" clId="{B2E258CB-2426-456C-83BA-C98B64004BF4}" dt="2025-06-09T11:13:08.284" v="1104" actId="208"/>
        <pc:sldMkLst>
          <pc:docMk/>
          <pc:sldMk cId="4177298491" sldId="2147481791"/>
        </pc:sldMkLst>
        <pc:spChg chg="mod">
          <ac:chgData name="Eve Kilel" userId="c69e2c18-3dd6-4277-8a6d-234aa7cad8f2" providerId="ADAL" clId="{B2E258CB-2426-456C-83BA-C98B64004BF4}" dt="2025-06-09T09:58:03.903" v="1077" actId="207"/>
          <ac:spMkLst>
            <pc:docMk/>
            <pc:sldMk cId="4177298491" sldId="2147481791"/>
            <ac:spMk id="2" creationId="{CEF63D07-C294-36F6-3155-4E9027BCDAD6}"/>
          </ac:spMkLst>
        </pc:spChg>
        <pc:spChg chg="mod">
          <ac:chgData name="Eve Kilel" userId="c69e2c18-3dd6-4277-8a6d-234aa7cad8f2" providerId="ADAL" clId="{B2E258CB-2426-456C-83BA-C98B64004BF4}" dt="2025-06-09T11:12:48.384" v="1100" actId="208"/>
          <ac:spMkLst>
            <pc:docMk/>
            <pc:sldMk cId="4177298491" sldId="2147481791"/>
            <ac:spMk id="5" creationId="{5F264D72-C275-ACDD-7FD8-F412EB561E32}"/>
          </ac:spMkLst>
        </pc:spChg>
        <pc:spChg chg="mod">
          <ac:chgData name="Eve Kilel" userId="c69e2c18-3dd6-4277-8a6d-234aa7cad8f2" providerId="ADAL" clId="{B2E258CB-2426-456C-83BA-C98B64004BF4}" dt="2025-06-09T11:13:08.284" v="1104" actId="208"/>
          <ac:spMkLst>
            <pc:docMk/>
            <pc:sldMk cId="4177298491" sldId="2147481791"/>
            <ac:spMk id="6" creationId="{D2ACE1F7-BCFD-A762-B21B-FE56572803A7}"/>
          </ac:spMkLst>
        </pc:spChg>
        <pc:spChg chg="mod">
          <ac:chgData name="Eve Kilel" userId="c69e2c18-3dd6-4277-8a6d-234aa7cad8f2" providerId="ADAL" clId="{B2E258CB-2426-456C-83BA-C98B64004BF4}" dt="2025-06-09T11:12:59.163" v="1102" actId="208"/>
          <ac:spMkLst>
            <pc:docMk/>
            <pc:sldMk cId="4177298491" sldId="2147481791"/>
            <ac:spMk id="7" creationId="{0430F31A-B38E-6CAE-8400-BCE59A3C67CB}"/>
          </ac:spMkLst>
        </pc:spChg>
        <pc:spChg chg="mod">
          <ac:chgData name="Eve Kilel" userId="c69e2c18-3dd6-4277-8a6d-234aa7cad8f2" providerId="ADAL" clId="{B2E258CB-2426-456C-83BA-C98B64004BF4}" dt="2025-06-09T11:13:04.042" v="1103" actId="208"/>
          <ac:spMkLst>
            <pc:docMk/>
            <pc:sldMk cId="4177298491" sldId="2147481791"/>
            <ac:spMk id="8" creationId="{BB7DD4BF-77DA-95E9-498D-4C8C630D96FF}"/>
          </ac:spMkLst>
        </pc:spChg>
        <pc:cxnChg chg="mod">
          <ac:chgData name="Eve Kilel" userId="c69e2c18-3dd6-4277-8a6d-234aa7cad8f2" providerId="ADAL" clId="{B2E258CB-2426-456C-83BA-C98B64004BF4}" dt="2025-06-09T11:12:54.432" v="1101" actId="208"/>
          <ac:cxnSpMkLst>
            <pc:docMk/>
            <pc:sldMk cId="4177298491" sldId="2147481791"/>
            <ac:cxnSpMk id="3" creationId="{7A46DFCC-C2D7-2AA4-EAB9-D42C7D825746}"/>
          </ac:cxnSpMkLst>
        </pc:cxnChg>
      </pc:sldChg>
      <pc:sldChg chg="modSp add mod ord modCm">
        <pc:chgData name="Eve Kilel" userId="c69e2c18-3dd6-4277-8a6d-234aa7cad8f2" providerId="ADAL" clId="{B2E258CB-2426-456C-83BA-C98B64004BF4}" dt="2025-06-09T12:21:59.033" v="1563" actId="1036"/>
        <pc:sldMkLst>
          <pc:docMk/>
          <pc:sldMk cId="1855207261" sldId="2147481792"/>
        </pc:sldMkLst>
        <pc:spChg chg="mod">
          <ac:chgData name="Eve Kilel" userId="c69e2c18-3dd6-4277-8a6d-234aa7cad8f2" providerId="ADAL" clId="{B2E258CB-2426-456C-83BA-C98B64004BF4}" dt="2025-06-09T12:19:52.482" v="1550" actId="207"/>
          <ac:spMkLst>
            <pc:docMk/>
            <pc:sldMk cId="1855207261" sldId="2147481792"/>
            <ac:spMk id="2" creationId="{F21588E2-9AB1-6B63-9780-48D5C13C883F}"/>
          </ac:spMkLst>
        </pc:spChg>
        <pc:spChg chg="mod">
          <ac:chgData name="Eve Kilel" userId="c69e2c18-3dd6-4277-8a6d-234aa7cad8f2" providerId="ADAL" clId="{B2E258CB-2426-456C-83BA-C98B64004BF4}" dt="2025-06-09T12:19:56.891" v="1551" actId="208"/>
          <ac:spMkLst>
            <pc:docMk/>
            <pc:sldMk cId="1855207261" sldId="2147481792"/>
            <ac:spMk id="5" creationId="{A453F040-CD92-6994-1E90-2AE644D20C02}"/>
          </ac:spMkLst>
        </pc:spChg>
        <pc:spChg chg="mod">
          <ac:chgData name="Eve Kilel" userId="c69e2c18-3dd6-4277-8a6d-234aa7cad8f2" providerId="ADAL" clId="{B2E258CB-2426-456C-83BA-C98B64004BF4}" dt="2025-06-09T12:20:17.936" v="1555" actId="208"/>
          <ac:spMkLst>
            <pc:docMk/>
            <pc:sldMk cId="1855207261" sldId="2147481792"/>
            <ac:spMk id="6" creationId="{00F9A9C4-050A-882C-D353-14539B0D72C4}"/>
          </ac:spMkLst>
        </pc:spChg>
        <pc:spChg chg="mod">
          <ac:chgData name="Eve Kilel" userId="c69e2c18-3dd6-4277-8a6d-234aa7cad8f2" providerId="ADAL" clId="{B2E258CB-2426-456C-83BA-C98B64004BF4}" dt="2025-06-09T12:20:08.767" v="1553" actId="208"/>
          <ac:spMkLst>
            <pc:docMk/>
            <pc:sldMk cId="1855207261" sldId="2147481792"/>
            <ac:spMk id="7" creationId="{4FB97CEF-3F8A-7B58-586C-46FB5462E4D5}"/>
          </ac:spMkLst>
        </pc:spChg>
        <pc:spChg chg="mod">
          <ac:chgData name="Eve Kilel" userId="c69e2c18-3dd6-4277-8a6d-234aa7cad8f2" providerId="ADAL" clId="{B2E258CB-2426-456C-83BA-C98B64004BF4}" dt="2025-06-09T12:20:13.392" v="1554" actId="208"/>
          <ac:spMkLst>
            <pc:docMk/>
            <pc:sldMk cId="1855207261" sldId="2147481792"/>
            <ac:spMk id="8" creationId="{CF3E6A26-53AF-D7A1-570A-EA80E4D6C8BB}"/>
          </ac:spMkLst>
        </pc:spChg>
        <pc:spChg chg="mod">
          <ac:chgData name="Eve Kilel" userId="c69e2c18-3dd6-4277-8a6d-234aa7cad8f2" providerId="ADAL" clId="{B2E258CB-2426-456C-83BA-C98B64004BF4}" dt="2025-06-09T12:21:59.033" v="1563" actId="1036"/>
          <ac:spMkLst>
            <pc:docMk/>
            <pc:sldMk cId="1855207261" sldId="2147481792"/>
            <ac:spMk id="13" creationId="{0A0B85AA-39D0-9948-DE4D-3C73CCF1EB19}"/>
          </ac:spMkLst>
        </pc:spChg>
        <pc:cxnChg chg="mod">
          <ac:chgData name="Eve Kilel" userId="c69e2c18-3dd6-4277-8a6d-234aa7cad8f2" providerId="ADAL" clId="{B2E258CB-2426-456C-83BA-C98B64004BF4}" dt="2025-06-09T12:20:03.866" v="1552" actId="208"/>
          <ac:cxnSpMkLst>
            <pc:docMk/>
            <pc:sldMk cId="1855207261" sldId="2147481792"/>
            <ac:cxnSpMk id="3" creationId="{FC08F64A-068C-001B-1BF0-CFB69E32F7D2}"/>
          </ac:cxnSpMkLst>
        </pc:cxnChg>
        <pc:extLst>
          <p:ext xmlns:p="http://schemas.openxmlformats.org/presentationml/2006/main" uri="{D6D511B9-2390-475A-947B-AFAB55BFBCF1}">
            <pc226:cmChg xmlns:pc226="http://schemas.microsoft.com/office/powerpoint/2022/06/main/command" chg="mod">
              <pc226:chgData name="Eve Kilel" userId="c69e2c18-3dd6-4277-8a6d-234aa7cad8f2" providerId="ADAL" clId="{B2E258CB-2426-456C-83BA-C98B64004BF4}" dt="2025-06-09T12:18:55.898" v="1543" actId="20577"/>
              <pc2:cmMkLst xmlns:pc2="http://schemas.microsoft.com/office/powerpoint/2019/9/main/command">
                <pc:docMk/>
                <pc:sldMk cId="1855207261" sldId="2147481792"/>
                <pc2:cmMk id="{0C8BCB41-246E-4272-B7D2-2E73BE6FB4F4}"/>
              </pc2:cmMkLst>
            </pc226:cmChg>
          </p:ext>
        </pc:extLst>
      </pc:sldChg>
      <pc:sldChg chg="modSp add del mod">
        <pc:chgData name="Eve Kilel" userId="c69e2c18-3dd6-4277-8a6d-234aa7cad8f2" providerId="ADAL" clId="{B2E258CB-2426-456C-83BA-C98B64004BF4}" dt="2025-06-10T12:04:06.634" v="1738" actId="2696"/>
        <pc:sldMkLst>
          <pc:docMk/>
          <pc:sldMk cId="3441697879" sldId="2147481793"/>
        </pc:sldMkLst>
        <pc:spChg chg="mod">
          <ac:chgData name="Eve Kilel" userId="c69e2c18-3dd6-4277-8a6d-234aa7cad8f2" providerId="ADAL" clId="{B2E258CB-2426-456C-83BA-C98B64004BF4}" dt="2025-06-09T12:19:20.386" v="1544" actId="207"/>
          <ac:spMkLst>
            <pc:docMk/>
            <pc:sldMk cId="3441697879" sldId="2147481793"/>
            <ac:spMk id="2" creationId="{D918DB7C-7767-EDE8-3128-40D6DCF9F1E6}"/>
          </ac:spMkLst>
        </pc:spChg>
        <pc:spChg chg="mod">
          <ac:chgData name="Eve Kilel" userId="c69e2c18-3dd6-4277-8a6d-234aa7cad8f2" providerId="ADAL" clId="{B2E258CB-2426-456C-83BA-C98B64004BF4}" dt="2025-06-09T12:19:28.085" v="1545" actId="208"/>
          <ac:spMkLst>
            <pc:docMk/>
            <pc:sldMk cId="3441697879" sldId="2147481793"/>
            <ac:spMk id="5" creationId="{39BE0DFA-35B4-DE05-248E-83ED18011399}"/>
          </ac:spMkLst>
        </pc:spChg>
        <pc:spChg chg="mod">
          <ac:chgData name="Eve Kilel" userId="c69e2c18-3dd6-4277-8a6d-234aa7cad8f2" providerId="ADAL" clId="{B2E258CB-2426-456C-83BA-C98B64004BF4}" dt="2025-06-09T12:19:47.171" v="1549" actId="208"/>
          <ac:spMkLst>
            <pc:docMk/>
            <pc:sldMk cId="3441697879" sldId="2147481793"/>
            <ac:spMk id="6" creationId="{44649684-06E3-5EBE-BC8B-4A571E946066}"/>
          </ac:spMkLst>
        </pc:spChg>
        <pc:spChg chg="mod">
          <ac:chgData name="Eve Kilel" userId="c69e2c18-3dd6-4277-8a6d-234aa7cad8f2" providerId="ADAL" clId="{B2E258CB-2426-456C-83BA-C98B64004BF4}" dt="2025-06-09T12:19:37.927" v="1547" actId="208"/>
          <ac:spMkLst>
            <pc:docMk/>
            <pc:sldMk cId="3441697879" sldId="2147481793"/>
            <ac:spMk id="7" creationId="{53F56912-541C-CE94-2449-5A2265B81970}"/>
          </ac:spMkLst>
        </pc:spChg>
        <pc:spChg chg="mod">
          <ac:chgData name="Eve Kilel" userId="c69e2c18-3dd6-4277-8a6d-234aa7cad8f2" providerId="ADAL" clId="{B2E258CB-2426-456C-83BA-C98B64004BF4}" dt="2025-06-09T12:19:42.039" v="1548" actId="208"/>
          <ac:spMkLst>
            <pc:docMk/>
            <pc:sldMk cId="3441697879" sldId="2147481793"/>
            <ac:spMk id="8" creationId="{F3715129-FE8B-B959-6A19-B5F723CFDDDF}"/>
          </ac:spMkLst>
        </pc:spChg>
        <pc:cxnChg chg="mod">
          <ac:chgData name="Eve Kilel" userId="c69e2c18-3dd6-4277-8a6d-234aa7cad8f2" providerId="ADAL" clId="{B2E258CB-2426-456C-83BA-C98B64004BF4}" dt="2025-06-09T12:19:33.066" v="1546" actId="208"/>
          <ac:cxnSpMkLst>
            <pc:docMk/>
            <pc:sldMk cId="3441697879" sldId="2147481793"/>
            <ac:cxnSpMk id="3" creationId="{96567972-D6F8-7A8E-A43C-DF1B64A7CF30}"/>
          </ac:cxnSpMkLst>
        </pc:cxnChg>
      </pc:sldChg>
      <pc:sldChg chg="modSp add mod modCm">
        <pc:chgData name="Eve Kilel" userId="c69e2c18-3dd6-4277-8a6d-234aa7cad8f2" providerId="ADAL" clId="{B2E258CB-2426-456C-83BA-C98B64004BF4}" dt="2025-06-11T13:15:06.946" v="1809" actId="20577"/>
        <pc:sldMkLst>
          <pc:docMk/>
          <pc:sldMk cId="3714837335" sldId="2147481794"/>
        </pc:sldMkLst>
        <pc:spChg chg="mod">
          <ac:chgData name="Eve Kilel" userId="c69e2c18-3dd6-4277-8a6d-234aa7cad8f2" providerId="ADAL" clId="{B2E258CB-2426-456C-83BA-C98B64004BF4}" dt="2025-06-09T13:58:54.390" v="1671" actId="108"/>
          <ac:spMkLst>
            <pc:docMk/>
            <pc:sldMk cId="3714837335" sldId="2147481794"/>
            <ac:spMk id="10" creationId="{7F2D0938-E6CE-F368-791D-B45936454422}"/>
          </ac:spMkLst>
        </pc:spChg>
        <pc:spChg chg="mod">
          <ac:chgData name="Eve Kilel" userId="c69e2c18-3dd6-4277-8a6d-234aa7cad8f2" providerId="ADAL" clId="{B2E258CB-2426-456C-83BA-C98B64004BF4}" dt="2025-06-09T13:59:03.629" v="1673" actId="207"/>
          <ac:spMkLst>
            <pc:docMk/>
            <pc:sldMk cId="3714837335" sldId="2147481794"/>
            <ac:spMk id="14" creationId="{B9FFE58C-5793-C4DF-8612-B5C1D219BE46}"/>
          </ac:spMkLst>
        </pc:spChg>
        <pc:spChg chg="mod">
          <ac:chgData name="Eve Kilel" userId="c69e2c18-3dd6-4277-8a6d-234aa7cad8f2" providerId="ADAL" clId="{B2E258CB-2426-456C-83BA-C98B64004BF4}" dt="2025-06-09T13:58:56.823" v="1672" actId="207"/>
          <ac:spMkLst>
            <pc:docMk/>
            <pc:sldMk cId="3714837335" sldId="2147481794"/>
            <ac:spMk id="16" creationId="{852FA6B3-3AB5-7987-738B-13F5A06C3457}"/>
          </ac:spMkLst>
        </pc:spChg>
        <pc:spChg chg="mod">
          <ac:chgData name="Eve Kilel" userId="c69e2c18-3dd6-4277-8a6d-234aa7cad8f2" providerId="ADAL" clId="{B2E258CB-2426-456C-83BA-C98B64004BF4}" dt="2025-06-11T13:15:06.946" v="1809" actId="20577"/>
          <ac:spMkLst>
            <pc:docMk/>
            <pc:sldMk cId="3714837335" sldId="2147481794"/>
            <ac:spMk id="33" creationId="{33804764-DD68-CDB2-5B1A-23469A681152}"/>
          </ac:spMkLst>
        </pc:spChg>
        <pc:extLst>
          <p:ext xmlns:p="http://schemas.openxmlformats.org/presentationml/2006/main" uri="{D6D511B9-2390-475A-947B-AFAB55BFBCF1}">
            <pc226:cmChg xmlns:pc226="http://schemas.microsoft.com/office/powerpoint/2022/06/main/command" chg="mod">
              <pc226:chgData name="Eve Kilel" userId="c69e2c18-3dd6-4277-8a6d-234aa7cad8f2" providerId="ADAL" clId="{B2E258CB-2426-456C-83BA-C98B64004BF4}" dt="2025-06-11T13:15:06.946" v="1809" actId="20577"/>
              <pc2:cmMkLst xmlns:pc2="http://schemas.microsoft.com/office/powerpoint/2019/9/main/command">
                <pc:docMk/>
                <pc:sldMk cId="3714837335" sldId="2147481794"/>
                <pc2:cmMk id="{9CB7A75E-49B8-4F8B-B7EF-B83BF94BD8BA}"/>
              </pc2:cmMkLst>
            </pc226:cmChg>
          </p:ext>
        </pc:extLst>
      </pc:sldChg>
    </pc:docChg>
  </pc:docChgLst>
  <pc:docChgLst>
    <pc:chgData name="Sarahzin Shane" userId="S::sachow@microsoft.com::85ffed96-ecee-4054-8605-4ed5470c2206" providerId="AD" clId="Web-{B998E376-11B9-D9B7-321A-1AF740B3B693}"/>
    <pc:docChg chg="mod">
      <pc:chgData name="Sarahzin Shane" userId="S::sachow@microsoft.com::85ffed96-ecee-4054-8605-4ed5470c2206" providerId="AD" clId="Web-{B998E376-11B9-D9B7-321A-1AF740B3B693}" dt="2025-01-14T19:47:57.692" v="0"/>
      <pc:docMkLst>
        <pc:docMk/>
      </pc:docMkLst>
    </pc:docChg>
  </pc:docChgLst>
  <pc:docChgLst>
    <pc:chgData name="Beni Katz" userId="S::bekatz@microsoft.com::2de35b7c-d81e-4e1c-96ae-950010c33383" providerId="AD" clId="Web-{E4B2A5D7-6AC0-56D2-584A-F532054A5404}"/>
    <pc:docChg chg="modSld">
      <pc:chgData name="Beni Katz" userId="S::bekatz@microsoft.com::2de35b7c-d81e-4e1c-96ae-950010c33383" providerId="AD" clId="Web-{E4B2A5D7-6AC0-56D2-584A-F532054A5404}" dt="2024-10-29T08:30:23.394" v="151" actId="20577"/>
      <pc:docMkLst>
        <pc:docMk/>
      </pc:docMkLst>
      <pc:sldChg chg="modSp">
        <pc:chgData name="Beni Katz" userId="S::bekatz@microsoft.com::2de35b7c-d81e-4e1c-96ae-950010c33383" providerId="AD" clId="Web-{E4B2A5D7-6AC0-56D2-584A-F532054A5404}" dt="2024-10-29T08:08:23.730" v="5" actId="20577"/>
        <pc:sldMkLst>
          <pc:docMk/>
          <pc:sldMk cId="2728338252" sldId="2147481764"/>
        </pc:sldMkLst>
      </pc:sldChg>
      <pc:sldChg chg="modSp">
        <pc:chgData name="Beni Katz" userId="S::bekatz@microsoft.com::2de35b7c-d81e-4e1c-96ae-950010c33383" providerId="AD" clId="Web-{E4B2A5D7-6AC0-56D2-584A-F532054A5404}" dt="2024-10-29T08:30:23.394" v="151" actId="20577"/>
        <pc:sldMkLst>
          <pc:docMk/>
          <pc:sldMk cId="1441140878" sldId="2147481777"/>
        </pc:sldMkLst>
      </pc:sldChg>
    </pc:docChg>
  </pc:docChgLst>
  <pc:docChgLst>
    <pc:chgData name="Paige K Johnson" userId="S::johnsonpaige@microsoft.com::45e5f9c2-05f8-4aa3-8be9-807aa6c14914" providerId="AD" clId="Web-{473B76E2-312A-E6E6-2EB5-D4CF57B39852}"/>
    <pc:docChg chg="mod modSld">
      <pc:chgData name="Paige K Johnson" userId="S::johnsonpaige@microsoft.com::45e5f9c2-05f8-4aa3-8be9-807aa6c14914" providerId="AD" clId="Web-{473B76E2-312A-E6E6-2EB5-D4CF57B39852}" dt="2025-06-06T20:27:54.513" v="48" actId="20577"/>
      <pc:docMkLst>
        <pc:docMk/>
      </pc:docMkLst>
      <pc:sldChg chg="modSp">
        <pc:chgData name="Paige K Johnson" userId="S::johnsonpaige@microsoft.com::45e5f9c2-05f8-4aa3-8be9-807aa6c14914" providerId="AD" clId="Web-{473B76E2-312A-E6E6-2EB5-D4CF57B39852}" dt="2025-06-06T20:27:54.513" v="48" actId="20577"/>
        <pc:sldMkLst>
          <pc:docMk/>
          <pc:sldMk cId="4056016483" sldId="2147481749"/>
        </pc:sldMkLst>
      </pc:sldChg>
      <pc:sldChg chg="modSp">
        <pc:chgData name="Paige K Johnson" userId="S::johnsonpaige@microsoft.com::45e5f9c2-05f8-4aa3-8be9-807aa6c14914" providerId="AD" clId="Web-{473B76E2-312A-E6E6-2EB5-D4CF57B39852}" dt="2025-06-06T20:27:16.996" v="35" actId="20577"/>
        <pc:sldMkLst>
          <pc:docMk/>
          <pc:sldMk cId="2636898304" sldId="2147481782"/>
        </pc:sldMkLst>
      </pc:sldChg>
      <pc:sldChg chg="modSp">
        <pc:chgData name="Paige K Johnson" userId="S::johnsonpaige@microsoft.com::45e5f9c2-05f8-4aa3-8be9-807aa6c14914" providerId="AD" clId="Web-{473B76E2-312A-E6E6-2EB5-D4CF57B39852}" dt="2025-06-06T20:21:19.466" v="1" actId="20577"/>
        <pc:sldMkLst>
          <pc:docMk/>
          <pc:sldMk cId="1809183085" sldId="2147481785"/>
        </pc:sldMkLst>
      </pc:sldChg>
      <pc:sldChg chg="modSp">
        <pc:chgData name="Paige K Johnson" userId="S::johnsonpaige@microsoft.com::45e5f9c2-05f8-4aa3-8be9-807aa6c14914" providerId="AD" clId="Web-{473B76E2-312A-E6E6-2EB5-D4CF57B39852}" dt="2025-06-06T20:26:12.853" v="5" actId="20577"/>
        <pc:sldMkLst>
          <pc:docMk/>
          <pc:sldMk cId="1312374206" sldId="2147481787"/>
        </pc:sldMkLst>
      </pc:sldChg>
    </pc:docChg>
  </pc:docChgLst>
  <pc:docChgLst>
    <pc:chgData clId="Web-{E5F24EB9-03BC-510E-3DA3-2D2AB6371888}"/>
    <pc:docChg chg="modSld">
      <pc:chgData name="" userId="" providerId="" clId="Web-{E5F24EB9-03BC-510E-3DA3-2D2AB6371888}" dt="2024-09-12T09:03:52.988" v="3" actId="20577"/>
      <pc:docMkLst>
        <pc:docMk/>
      </pc:docMkLst>
      <pc:sldChg chg="modSp">
        <pc:chgData name="" userId="" providerId="" clId="Web-{E5F24EB9-03BC-510E-3DA3-2D2AB6371888}" dt="2024-09-12T09:03:52.988" v="3" actId="20577"/>
        <pc:sldMkLst>
          <pc:docMk/>
          <pc:sldMk cId="1749186361" sldId="2147481751"/>
        </pc:sldMkLst>
      </pc:sldChg>
    </pc:docChg>
  </pc:docChgLst>
  <pc:docChgLst>
    <pc:chgData name="Eve Kilel" userId="S::evelynkilel@microsoft.com::c69e2c18-3dd6-4277-8a6d-234aa7cad8f2" providerId="AD" clId="Web-{B6EBB8B7-A816-41DB-9493-EFCEB6A75F62}"/>
    <pc:docChg chg="modSld">
      <pc:chgData name="Eve Kilel" userId="S::evelynkilel@microsoft.com::c69e2c18-3dd6-4277-8a6d-234aa7cad8f2" providerId="AD" clId="Web-{B6EBB8B7-A816-41DB-9493-EFCEB6A75F62}" dt="2024-11-21T12:03:14.474" v="0"/>
      <pc:docMkLst>
        <pc:docMk/>
      </pc:docMkLst>
      <pc:sldChg chg="mod modShow">
        <pc:chgData name="Eve Kilel" userId="S::evelynkilel@microsoft.com::c69e2c18-3dd6-4277-8a6d-234aa7cad8f2" providerId="AD" clId="Web-{B6EBB8B7-A816-41DB-9493-EFCEB6A75F62}" dt="2024-11-21T12:03:14.474" v="0"/>
        <pc:sldMkLst>
          <pc:docMk/>
          <pc:sldMk cId="1751192261" sldId="2147481774"/>
        </pc:sldMkLst>
      </pc:sldChg>
    </pc:docChg>
  </pc:docChgLst>
  <pc:docChgLst>
    <pc:chgData name="Maxime Bombardier" userId="S::maximeb@microsoft.com::aab7abe9-f933-4c4d-96cd-30328a3f7c19" providerId="AD" clId="Web-{66B0D377-8221-8CEA-5D27-EA574E964288}"/>
    <pc:docChg chg="addSld delSld modSld addMainMaster modMainMaster">
      <pc:chgData name="Maxime Bombardier" userId="S::maximeb@microsoft.com::aab7abe9-f933-4c4d-96cd-30328a3f7c19" providerId="AD" clId="Web-{66B0D377-8221-8CEA-5D27-EA574E964288}" dt="2024-07-18T14:14:56.906" v="4"/>
      <pc:docMkLst>
        <pc:docMk/>
      </pc:docMkLst>
      <pc:sldChg chg="del">
        <pc:chgData name="Maxime Bombardier" userId="S::maximeb@microsoft.com::aab7abe9-f933-4c4d-96cd-30328a3f7c19" providerId="AD" clId="Web-{66B0D377-8221-8CEA-5D27-EA574E964288}" dt="2024-07-18T14:14:54.062" v="3"/>
        <pc:sldMkLst>
          <pc:docMk/>
          <pc:sldMk cId="109857222" sldId="256"/>
        </pc:sldMkLst>
      </pc:sldChg>
      <pc:sldChg chg="add del mod modShow">
        <pc:chgData name="Maxime Bombardier" userId="S::maximeb@microsoft.com::aab7abe9-f933-4c4d-96cd-30328a3f7c19" providerId="AD" clId="Web-{66B0D377-8221-8CEA-5D27-EA574E964288}" dt="2024-07-18T14:14:56.906" v="4"/>
        <pc:sldMkLst>
          <pc:docMk/>
          <pc:sldMk cId="135235895" sldId="2147481742"/>
        </pc:sldMkLst>
      </pc:sldChg>
      <pc:sldMasterChg chg="add addSldLayout">
        <pc:chgData name="Maxime Bombardier" userId="S::maximeb@microsoft.com::aab7abe9-f933-4c4d-96cd-30328a3f7c19" providerId="AD" clId="Web-{66B0D377-8221-8CEA-5D27-EA574E964288}" dt="2024-07-18T14:14:49.968" v="2"/>
        <pc:sldMasterMkLst>
          <pc:docMk/>
          <pc:sldMasterMk cId="484173009" sldId="2147483660"/>
        </pc:sldMasterMkLst>
        <pc:sldLayoutChg chg="add">
          <pc:chgData name="Maxime Bombardier" userId="S::maximeb@microsoft.com::aab7abe9-f933-4c4d-96cd-30328a3f7c19" providerId="AD" clId="Web-{66B0D377-8221-8CEA-5D27-EA574E964288}" dt="2024-07-18T14:14:49.968" v="2"/>
          <pc:sldLayoutMkLst>
            <pc:docMk/>
            <pc:sldMasterMk cId="484173009" sldId="2147483660"/>
            <pc:sldLayoutMk cId="99601472" sldId="2147483661"/>
          </pc:sldLayoutMkLst>
        </pc:sldLayoutChg>
        <pc:sldLayoutChg chg="add">
          <pc:chgData name="Maxime Bombardier" userId="S::maximeb@microsoft.com::aab7abe9-f933-4c4d-96cd-30328a3f7c19" providerId="AD" clId="Web-{66B0D377-8221-8CEA-5D27-EA574E964288}" dt="2024-07-18T14:14:49.968" v="2"/>
          <pc:sldLayoutMkLst>
            <pc:docMk/>
            <pc:sldMasterMk cId="484173009" sldId="2147483660"/>
            <pc:sldLayoutMk cId="139094144" sldId="2147483662"/>
          </pc:sldLayoutMkLst>
        </pc:sldLayoutChg>
        <pc:sldLayoutChg chg="add">
          <pc:chgData name="Maxime Bombardier" userId="S::maximeb@microsoft.com::aab7abe9-f933-4c4d-96cd-30328a3f7c19" providerId="AD" clId="Web-{66B0D377-8221-8CEA-5D27-EA574E964288}" dt="2024-07-18T14:14:49.968" v="2"/>
          <pc:sldLayoutMkLst>
            <pc:docMk/>
            <pc:sldMasterMk cId="484173009" sldId="2147483660"/>
            <pc:sldLayoutMk cId="384826654" sldId="2147483663"/>
          </pc:sldLayoutMkLst>
        </pc:sldLayoutChg>
        <pc:sldLayoutChg chg="add">
          <pc:chgData name="Maxime Bombardier" userId="S::maximeb@microsoft.com::aab7abe9-f933-4c4d-96cd-30328a3f7c19" providerId="AD" clId="Web-{66B0D377-8221-8CEA-5D27-EA574E964288}" dt="2024-07-18T14:14:49.968" v="2"/>
          <pc:sldLayoutMkLst>
            <pc:docMk/>
            <pc:sldMasterMk cId="484173009" sldId="2147483660"/>
            <pc:sldLayoutMk cId="355403434" sldId="2147483664"/>
          </pc:sldLayoutMkLst>
        </pc:sldLayoutChg>
        <pc:sldLayoutChg chg="add">
          <pc:chgData name="Maxime Bombardier" userId="S::maximeb@microsoft.com::aab7abe9-f933-4c4d-96cd-30328a3f7c19" providerId="AD" clId="Web-{66B0D377-8221-8CEA-5D27-EA574E964288}" dt="2024-07-18T14:14:49.968" v="2"/>
          <pc:sldLayoutMkLst>
            <pc:docMk/>
            <pc:sldMasterMk cId="484173009" sldId="2147483660"/>
            <pc:sldLayoutMk cId="2470987920" sldId="2147483665"/>
          </pc:sldLayoutMkLst>
        </pc:sldLayoutChg>
        <pc:sldLayoutChg chg="add">
          <pc:chgData name="Maxime Bombardier" userId="S::maximeb@microsoft.com::aab7abe9-f933-4c4d-96cd-30328a3f7c19" providerId="AD" clId="Web-{66B0D377-8221-8CEA-5D27-EA574E964288}" dt="2024-07-18T14:14:49.968" v="2"/>
          <pc:sldLayoutMkLst>
            <pc:docMk/>
            <pc:sldMasterMk cId="484173009" sldId="2147483660"/>
            <pc:sldLayoutMk cId="3814560912" sldId="2147483666"/>
          </pc:sldLayoutMkLst>
        </pc:sldLayoutChg>
        <pc:sldLayoutChg chg="add">
          <pc:chgData name="Maxime Bombardier" userId="S::maximeb@microsoft.com::aab7abe9-f933-4c4d-96cd-30328a3f7c19" providerId="AD" clId="Web-{66B0D377-8221-8CEA-5D27-EA574E964288}" dt="2024-07-18T14:14:49.968" v="2"/>
          <pc:sldLayoutMkLst>
            <pc:docMk/>
            <pc:sldMasterMk cId="484173009" sldId="2147483660"/>
            <pc:sldLayoutMk cId="3894465749" sldId="2147483667"/>
          </pc:sldLayoutMkLst>
        </pc:sldLayoutChg>
        <pc:sldLayoutChg chg="add">
          <pc:chgData name="Maxime Bombardier" userId="S::maximeb@microsoft.com::aab7abe9-f933-4c4d-96cd-30328a3f7c19" providerId="AD" clId="Web-{66B0D377-8221-8CEA-5D27-EA574E964288}" dt="2024-07-18T14:14:49.968" v="2"/>
          <pc:sldLayoutMkLst>
            <pc:docMk/>
            <pc:sldMasterMk cId="484173009" sldId="2147483660"/>
            <pc:sldLayoutMk cId="3634410776" sldId="2147483668"/>
          </pc:sldLayoutMkLst>
        </pc:sldLayoutChg>
        <pc:sldLayoutChg chg="add">
          <pc:chgData name="Maxime Bombardier" userId="S::maximeb@microsoft.com::aab7abe9-f933-4c4d-96cd-30328a3f7c19" providerId="AD" clId="Web-{66B0D377-8221-8CEA-5D27-EA574E964288}" dt="2024-07-18T14:14:49.968" v="2"/>
          <pc:sldLayoutMkLst>
            <pc:docMk/>
            <pc:sldMasterMk cId="484173009" sldId="2147483660"/>
            <pc:sldLayoutMk cId="765945554" sldId="2147483669"/>
          </pc:sldLayoutMkLst>
        </pc:sldLayoutChg>
        <pc:sldLayoutChg chg="add">
          <pc:chgData name="Maxime Bombardier" userId="S::maximeb@microsoft.com::aab7abe9-f933-4c4d-96cd-30328a3f7c19" providerId="AD" clId="Web-{66B0D377-8221-8CEA-5D27-EA574E964288}" dt="2024-07-18T14:14:49.968" v="2"/>
          <pc:sldLayoutMkLst>
            <pc:docMk/>
            <pc:sldMasterMk cId="484173009" sldId="2147483660"/>
            <pc:sldLayoutMk cId="2641390140" sldId="2147483670"/>
          </pc:sldLayoutMkLst>
        </pc:sldLayoutChg>
        <pc:sldLayoutChg chg="add">
          <pc:chgData name="Maxime Bombardier" userId="S::maximeb@microsoft.com::aab7abe9-f933-4c4d-96cd-30328a3f7c19" providerId="AD" clId="Web-{66B0D377-8221-8CEA-5D27-EA574E964288}" dt="2024-07-18T14:14:49.968" v="2"/>
          <pc:sldLayoutMkLst>
            <pc:docMk/>
            <pc:sldMasterMk cId="484173009" sldId="2147483660"/>
            <pc:sldLayoutMk cId="785845599" sldId="2147483671"/>
          </pc:sldLayoutMkLst>
        </pc:sldLayoutChg>
        <pc:sldLayoutChg chg="add">
          <pc:chgData name="Maxime Bombardier" userId="S::maximeb@microsoft.com::aab7abe9-f933-4c4d-96cd-30328a3f7c19" providerId="AD" clId="Web-{66B0D377-8221-8CEA-5D27-EA574E964288}" dt="2024-07-18T14:14:49.968" v="2"/>
          <pc:sldLayoutMkLst>
            <pc:docMk/>
            <pc:sldMasterMk cId="484173009" sldId="2147483660"/>
            <pc:sldLayoutMk cId="3212101896" sldId="2147483672"/>
          </pc:sldLayoutMkLst>
        </pc:sldLayoutChg>
      </pc:sldMasterChg>
      <pc:sldMasterChg chg="replId modSldLayout">
        <pc:chgData name="Maxime Bombardier" userId="S::maximeb@microsoft.com::aab7abe9-f933-4c4d-96cd-30328a3f7c19" providerId="AD" clId="Web-{66B0D377-8221-8CEA-5D27-EA574E964288}" dt="2024-07-18T14:14:49.968" v="2"/>
        <pc:sldMasterMkLst>
          <pc:docMk/>
          <pc:sldMasterMk cId="2460954070" sldId="2147483673"/>
        </pc:sldMasterMkLst>
        <pc:sldLayoutChg chg="replId">
          <pc:chgData name="Maxime Bombardier" userId="S::maximeb@microsoft.com::aab7abe9-f933-4c4d-96cd-30328a3f7c19" providerId="AD" clId="Web-{66B0D377-8221-8CEA-5D27-EA574E964288}" dt="2024-07-18T14:14:49.968" v="2"/>
          <pc:sldLayoutMkLst>
            <pc:docMk/>
            <pc:sldMasterMk cId="2460954070" sldId="2147483673"/>
            <pc:sldLayoutMk cId="2385387890" sldId="2147483674"/>
          </pc:sldLayoutMkLst>
        </pc:sldLayoutChg>
        <pc:sldLayoutChg chg="replId">
          <pc:chgData name="Maxime Bombardier" userId="S::maximeb@microsoft.com::aab7abe9-f933-4c4d-96cd-30328a3f7c19" providerId="AD" clId="Web-{66B0D377-8221-8CEA-5D27-EA574E964288}" dt="2024-07-18T14:14:49.968" v="2"/>
          <pc:sldLayoutMkLst>
            <pc:docMk/>
            <pc:sldMasterMk cId="2460954070" sldId="2147483673"/>
            <pc:sldLayoutMk cId="949138452" sldId="2147483675"/>
          </pc:sldLayoutMkLst>
        </pc:sldLayoutChg>
        <pc:sldLayoutChg chg="replId">
          <pc:chgData name="Maxime Bombardier" userId="S::maximeb@microsoft.com::aab7abe9-f933-4c4d-96cd-30328a3f7c19" providerId="AD" clId="Web-{66B0D377-8221-8CEA-5D27-EA574E964288}" dt="2024-07-18T14:14:49.968" v="2"/>
          <pc:sldLayoutMkLst>
            <pc:docMk/>
            <pc:sldMasterMk cId="2460954070" sldId="2147483673"/>
            <pc:sldLayoutMk cId="2591524520" sldId="2147483676"/>
          </pc:sldLayoutMkLst>
        </pc:sldLayoutChg>
        <pc:sldLayoutChg chg="replId">
          <pc:chgData name="Maxime Bombardier" userId="S::maximeb@microsoft.com::aab7abe9-f933-4c4d-96cd-30328a3f7c19" providerId="AD" clId="Web-{66B0D377-8221-8CEA-5D27-EA574E964288}" dt="2024-07-18T14:14:49.968" v="2"/>
          <pc:sldLayoutMkLst>
            <pc:docMk/>
            <pc:sldMasterMk cId="2460954070" sldId="2147483673"/>
            <pc:sldLayoutMk cId="1203092039" sldId="2147483677"/>
          </pc:sldLayoutMkLst>
        </pc:sldLayoutChg>
        <pc:sldLayoutChg chg="replId">
          <pc:chgData name="Maxime Bombardier" userId="S::maximeb@microsoft.com::aab7abe9-f933-4c4d-96cd-30328a3f7c19" providerId="AD" clId="Web-{66B0D377-8221-8CEA-5D27-EA574E964288}" dt="2024-07-18T14:14:49.968" v="2"/>
          <pc:sldLayoutMkLst>
            <pc:docMk/>
            <pc:sldMasterMk cId="2460954070" sldId="2147483673"/>
            <pc:sldLayoutMk cId="3733172339" sldId="2147483678"/>
          </pc:sldLayoutMkLst>
        </pc:sldLayoutChg>
        <pc:sldLayoutChg chg="replId">
          <pc:chgData name="Maxime Bombardier" userId="S::maximeb@microsoft.com::aab7abe9-f933-4c4d-96cd-30328a3f7c19" providerId="AD" clId="Web-{66B0D377-8221-8CEA-5D27-EA574E964288}" dt="2024-07-18T14:14:49.968" v="2"/>
          <pc:sldLayoutMkLst>
            <pc:docMk/>
            <pc:sldMasterMk cId="2460954070" sldId="2147483673"/>
            <pc:sldLayoutMk cId="3210312558" sldId="2147483679"/>
          </pc:sldLayoutMkLst>
        </pc:sldLayoutChg>
        <pc:sldLayoutChg chg="replId">
          <pc:chgData name="Maxime Bombardier" userId="S::maximeb@microsoft.com::aab7abe9-f933-4c4d-96cd-30328a3f7c19" providerId="AD" clId="Web-{66B0D377-8221-8CEA-5D27-EA574E964288}" dt="2024-07-18T14:14:49.968" v="2"/>
          <pc:sldLayoutMkLst>
            <pc:docMk/>
            <pc:sldMasterMk cId="2460954070" sldId="2147483673"/>
            <pc:sldLayoutMk cId="3146388984" sldId="2147483680"/>
          </pc:sldLayoutMkLst>
        </pc:sldLayoutChg>
        <pc:sldLayoutChg chg="replId">
          <pc:chgData name="Maxime Bombardier" userId="S::maximeb@microsoft.com::aab7abe9-f933-4c4d-96cd-30328a3f7c19" providerId="AD" clId="Web-{66B0D377-8221-8CEA-5D27-EA574E964288}" dt="2024-07-18T14:14:49.968" v="2"/>
          <pc:sldLayoutMkLst>
            <pc:docMk/>
            <pc:sldMasterMk cId="2460954070" sldId="2147483673"/>
            <pc:sldLayoutMk cId="3171841454" sldId="2147483681"/>
          </pc:sldLayoutMkLst>
        </pc:sldLayoutChg>
        <pc:sldLayoutChg chg="replId">
          <pc:chgData name="Maxime Bombardier" userId="S::maximeb@microsoft.com::aab7abe9-f933-4c4d-96cd-30328a3f7c19" providerId="AD" clId="Web-{66B0D377-8221-8CEA-5D27-EA574E964288}" dt="2024-07-18T14:14:49.968" v="2"/>
          <pc:sldLayoutMkLst>
            <pc:docMk/>
            <pc:sldMasterMk cId="2460954070" sldId="2147483673"/>
            <pc:sldLayoutMk cId="1718958274" sldId="2147483682"/>
          </pc:sldLayoutMkLst>
        </pc:sldLayoutChg>
        <pc:sldLayoutChg chg="replId">
          <pc:chgData name="Maxime Bombardier" userId="S::maximeb@microsoft.com::aab7abe9-f933-4c4d-96cd-30328a3f7c19" providerId="AD" clId="Web-{66B0D377-8221-8CEA-5D27-EA574E964288}" dt="2024-07-18T14:14:49.968" v="2"/>
          <pc:sldLayoutMkLst>
            <pc:docMk/>
            <pc:sldMasterMk cId="2460954070" sldId="2147483673"/>
            <pc:sldLayoutMk cId="2202905451" sldId="2147483683"/>
          </pc:sldLayoutMkLst>
        </pc:sldLayoutChg>
        <pc:sldLayoutChg chg="replId">
          <pc:chgData name="Maxime Bombardier" userId="S::maximeb@microsoft.com::aab7abe9-f933-4c4d-96cd-30328a3f7c19" providerId="AD" clId="Web-{66B0D377-8221-8CEA-5D27-EA574E964288}" dt="2024-07-18T14:14:49.968" v="2"/>
          <pc:sldLayoutMkLst>
            <pc:docMk/>
            <pc:sldMasterMk cId="2460954070" sldId="2147483673"/>
            <pc:sldLayoutMk cId="3479445657" sldId="2147483684"/>
          </pc:sldLayoutMkLst>
        </pc:sldLayoutChg>
      </pc:sldMasterChg>
    </pc:docChg>
  </pc:docChgLst>
  <pc:docChgLst>
    <pc:chgData name="Eve Kilel" userId="S::evelynkilel@microsoft.com::c69e2c18-3dd6-4277-8a6d-234aa7cad8f2" providerId="AD" clId="Web-{ACBE30C9-88AE-FACE-F788-C999558B73EE}"/>
    <pc:docChg chg="modSld">
      <pc:chgData name="Eve Kilel" userId="S::evelynkilel@microsoft.com::c69e2c18-3dd6-4277-8a6d-234aa7cad8f2" providerId="AD" clId="Web-{ACBE30C9-88AE-FACE-F788-C999558B73EE}" dt="2024-09-16T11:45:04.581" v="80"/>
      <pc:docMkLst>
        <pc:docMk/>
      </pc:docMkLst>
      <pc:sldChg chg="modSp modCm">
        <pc:chgData name="Eve Kilel" userId="S::evelynkilel@microsoft.com::c69e2c18-3dd6-4277-8a6d-234aa7cad8f2" providerId="AD" clId="Web-{ACBE30C9-88AE-FACE-F788-C999558B73EE}" dt="2024-09-16T11:45:04.581" v="80"/>
        <pc:sldMkLst>
          <pc:docMk/>
          <pc:sldMk cId="1601605347" sldId="2147481757"/>
        </pc:sldMkLst>
        <pc:extLst>
          <p:ext xmlns:p="http://schemas.openxmlformats.org/presentationml/2006/main" uri="{D6D511B9-2390-475A-947B-AFAB55BFBCF1}">
            <pc226:cmChg xmlns:pc226="http://schemas.microsoft.com/office/powerpoint/2022/06/main/command" chg="mod">
              <pc226:chgData name="Eve Kilel" userId="S::evelynkilel@microsoft.com::c69e2c18-3dd6-4277-8a6d-234aa7cad8f2" providerId="AD" clId="Web-{ACBE30C9-88AE-FACE-F788-C999558B73EE}" dt="2024-09-16T11:44:56.737" v="79" actId="20577"/>
              <pc2:cmMkLst xmlns:pc2="http://schemas.microsoft.com/office/powerpoint/2019/9/main/command">
                <pc:docMk/>
                <pc:sldMk cId="1601605347" sldId="2147481757"/>
                <pc2:cmMk id="{A99008F5-613D-4E6A-AFEB-47A2225CC758}"/>
              </pc2:cmMkLst>
            </pc226:cmChg>
          </p:ext>
        </pc:extLst>
      </pc:sldChg>
    </pc:docChg>
  </pc:docChgLst>
  <pc:docChgLst>
    <pc:chgData name="Eve Kilel" userId="c69e2c18-3dd6-4277-8a6d-234aa7cad8f2" providerId="ADAL" clId="{C8324035-2EE5-4277-B0A7-5883FD935A19}"/>
    <pc:docChg chg="undo custSel addSld delSld modSld delSection modSection">
      <pc:chgData name="Eve Kilel" userId="c69e2c18-3dd6-4277-8a6d-234aa7cad8f2" providerId="ADAL" clId="{C8324035-2EE5-4277-B0A7-5883FD935A19}" dt="2025-07-09T08:21:33.286" v="359" actId="17851"/>
      <pc:docMkLst>
        <pc:docMk/>
      </pc:docMkLst>
      <pc:sldChg chg="del">
        <pc:chgData name="Eve Kilel" userId="c69e2c18-3dd6-4277-8a6d-234aa7cad8f2" providerId="ADAL" clId="{C8324035-2EE5-4277-B0A7-5883FD935A19}" dt="2025-07-09T08:20:53.850" v="353" actId="2696"/>
        <pc:sldMkLst>
          <pc:docMk/>
          <pc:sldMk cId="916667181" sldId="2147481735"/>
        </pc:sldMkLst>
      </pc:sldChg>
      <pc:sldChg chg="del">
        <pc:chgData name="Eve Kilel" userId="c69e2c18-3dd6-4277-8a6d-234aa7cad8f2" providerId="ADAL" clId="{C8324035-2EE5-4277-B0A7-5883FD935A19}" dt="2025-07-09T08:20:53.850" v="353" actId="2696"/>
        <pc:sldMkLst>
          <pc:docMk/>
          <pc:sldMk cId="135235895" sldId="2147481742"/>
        </pc:sldMkLst>
      </pc:sldChg>
      <pc:sldChg chg="del">
        <pc:chgData name="Eve Kilel" userId="c69e2c18-3dd6-4277-8a6d-234aa7cad8f2" providerId="ADAL" clId="{C8324035-2EE5-4277-B0A7-5883FD935A19}" dt="2025-07-09T08:20:53.850" v="353" actId="2696"/>
        <pc:sldMkLst>
          <pc:docMk/>
          <pc:sldMk cId="3277499138" sldId="2147481747"/>
        </pc:sldMkLst>
      </pc:sldChg>
      <pc:sldChg chg="del">
        <pc:chgData name="Eve Kilel" userId="c69e2c18-3dd6-4277-8a6d-234aa7cad8f2" providerId="ADAL" clId="{C8324035-2EE5-4277-B0A7-5883FD935A19}" dt="2025-07-09T08:20:53.850" v="353" actId="2696"/>
        <pc:sldMkLst>
          <pc:docMk/>
          <pc:sldMk cId="945209079" sldId="2147481750"/>
        </pc:sldMkLst>
      </pc:sldChg>
      <pc:sldChg chg="del">
        <pc:chgData name="Eve Kilel" userId="c69e2c18-3dd6-4277-8a6d-234aa7cad8f2" providerId="ADAL" clId="{C8324035-2EE5-4277-B0A7-5883FD935A19}" dt="2025-07-09T08:20:53.850" v="353" actId="2696"/>
        <pc:sldMkLst>
          <pc:docMk/>
          <pc:sldMk cId="1749186361" sldId="2147481751"/>
        </pc:sldMkLst>
      </pc:sldChg>
      <pc:sldChg chg="del">
        <pc:chgData name="Eve Kilel" userId="c69e2c18-3dd6-4277-8a6d-234aa7cad8f2" providerId="ADAL" clId="{C8324035-2EE5-4277-B0A7-5883FD935A19}" dt="2025-07-09T08:20:53.850" v="353" actId="2696"/>
        <pc:sldMkLst>
          <pc:docMk/>
          <pc:sldMk cId="331237356" sldId="2147481752"/>
        </pc:sldMkLst>
      </pc:sldChg>
      <pc:sldChg chg="del">
        <pc:chgData name="Eve Kilel" userId="c69e2c18-3dd6-4277-8a6d-234aa7cad8f2" providerId="ADAL" clId="{C8324035-2EE5-4277-B0A7-5883FD935A19}" dt="2025-07-09T08:20:53.850" v="353" actId="2696"/>
        <pc:sldMkLst>
          <pc:docMk/>
          <pc:sldMk cId="904336146" sldId="2147481753"/>
        </pc:sldMkLst>
      </pc:sldChg>
      <pc:sldChg chg="del">
        <pc:chgData name="Eve Kilel" userId="c69e2c18-3dd6-4277-8a6d-234aa7cad8f2" providerId="ADAL" clId="{C8324035-2EE5-4277-B0A7-5883FD935A19}" dt="2025-07-09T08:20:53.850" v="353" actId="2696"/>
        <pc:sldMkLst>
          <pc:docMk/>
          <pc:sldMk cId="1381312949" sldId="2147481754"/>
        </pc:sldMkLst>
      </pc:sldChg>
      <pc:sldChg chg="del">
        <pc:chgData name="Eve Kilel" userId="c69e2c18-3dd6-4277-8a6d-234aa7cad8f2" providerId="ADAL" clId="{C8324035-2EE5-4277-B0A7-5883FD935A19}" dt="2025-07-09T08:20:53.850" v="353" actId="2696"/>
        <pc:sldMkLst>
          <pc:docMk/>
          <pc:sldMk cId="1957707817" sldId="2147481755"/>
        </pc:sldMkLst>
      </pc:sldChg>
      <pc:sldChg chg="del">
        <pc:chgData name="Eve Kilel" userId="c69e2c18-3dd6-4277-8a6d-234aa7cad8f2" providerId="ADAL" clId="{C8324035-2EE5-4277-B0A7-5883FD935A19}" dt="2025-07-09T08:20:53.850" v="353" actId="2696"/>
        <pc:sldMkLst>
          <pc:docMk/>
          <pc:sldMk cId="3400737173" sldId="2147481756"/>
        </pc:sldMkLst>
      </pc:sldChg>
      <pc:sldChg chg="del">
        <pc:chgData name="Eve Kilel" userId="c69e2c18-3dd6-4277-8a6d-234aa7cad8f2" providerId="ADAL" clId="{C8324035-2EE5-4277-B0A7-5883FD935A19}" dt="2025-07-09T08:20:53.850" v="353" actId="2696"/>
        <pc:sldMkLst>
          <pc:docMk/>
          <pc:sldMk cId="1601605347" sldId="2147481757"/>
        </pc:sldMkLst>
      </pc:sldChg>
      <pc:sldChg chg="del">
        <pc:chgData name="Eve Kilel" userId="c69e2c18-3dd6-4277-8a6d-234aa7cad8f2" providerId="ADAL" clId="{C8324035-2EE5-4277-B0A7-5883FD935A19}" dt="2025-07-09T08:20:53.850" v="353" actId="2696"/>
        <pc:sldMkLst>
          <pc:docMk/>
          <pc:sldMk cId="1128791170" sldId="2147481758"/>
        </pc:sldMkLst>
      </pc:sldChg>
      <pc:sldChg chg="del">
        <pc:chgData name="Eve Kilel" userId="c69e2c18-3dd6-4277-8a6d-234aa7cad8f2" providerId="ADAL" clId="{C8324035-2EE5-4277-B0A7-5883FD935A19}" dt="2025-07-09T08:20:53.850" v="353" actId="2696"/>
        <pc:sldMkLst>
          <pc:docMk/>
          <pc:sldMk cId="507584019" sldId="2147481760"/>
        </pc:sldMkLst>
      </pc:sldChg>
      <pc:sldChg chg="del">
        <pc:chgData name="Eve Kilel" userId="c69e2c18-3dd6-4277-8a6d-234aa7cad8f2" providerId="ADAL" clId="{C8324035-2EE5-4277-B0A7-5883FD935A19}" dt="2025-07-09T08:20:53.850" v="353" actId="2696"/>
        <pc:sldMkLst>
          <pc:docMk/>
          <pc:sldMk cId="3115035443" sldId="2147481761"/>
        </pc:sldMkLst>
      </pc:sldChg>
      <pc:sldChg chg="del">
        <pc:chgData name="Eve Kilel" userId="c69e2c18-3dd6-4277-8a6d-234aa7cad8f2" providerId="ADAL" clId="{C8324035-2EE5-4277-B0A7-5883FD935A19}" dt="2025-07-09T08:20:53.850" v="353" actId="2696"/>
        <pc:sldMkLst>
          <pc:docMk/>
          <pc:sldMk cId="3124936753" sldId="2147481762"/>
        </pc:sldMkLst>
      </pc:sldChg>
      <pc:sldChg chg="del">
        <pc:chgData name="Eve Kilel" userId="c69e2c18-3dd6-4277-8a6d-234aa7cad8f2" providerId="ADAL" clId="{C8324035-2EE5-4277-B0A7-5883FD935A19}" dt="2025-07-09T08:20:53.850" v="353" actId="2696"/>
        <pc:sldMkLst>
          <pc:docMk/>
          <pc:sldMk cId="4045051126" sldId="2147481763"/>
        </pc:sldMkLst>
      </pc:sldChg>
      <pc:sldChg chg="del">
        <pc:chgData name="Eve Kilel" userId="c69e2c18-3dd6-4277-8a6d-234aa7cad8f2" providerId="ADAL" clId="{C8324035-2EE5-4277-B0A7-5883FD935A19}" dt="2025-07-09T08:20:53.850" v="353" actId="2696"/>
        <pc:sldMkLst>
          <pc:docMk/>
          <pc:sldMk cId="2728338252" sldId="2147481764"/>
        </pc:sldMkLst>
      </pc:sldChg>
      <pc:sldChg chg="del">
        <pc:chgData name="Eve Kilel" userId="c69e2c18-3dd6-4277-8a6d-234aa7cad8f2" providerId="ADAL" clId="{C8324035-2EE5-4277-B0A7-5883FD935A19}" dt="2025-07-09T08:20:53.850" v="353" actId="2696"/>
        <pc:sldMkLst>
          <pc:docMk/>
          <pc:sldMk cId="138629630" sldId="2147481765"/>
        </pc:sldMkLst>
      </pc:sldChg>
      <pc:sldChg chg="del">
        <pc:chgData name="Eve Kilel" userId="c69e2c18-3dd6-4277-8a6d-234aa7cad8f2" providerId="ADAL" clId="{C8324035-2EE5-4277-B0A7-5883FD935A19}" dt="2025-07-09T08:20:53.850" v="353" actId="2696"/>
        <pc:sldMkLst>
          <pc:docMk/>
          <pc:sldMk cId="288283552" sldId="2147481766"/>
        </pc:sldMkLst>
      </pc:sldChg>
      <pc:sldChg chg="del">
        <pc:chgData name="Eve Kilel" userId="c69e2c18-3dd6-4277-8a6d-234aa7cad8f2" providerId="ADAL" clId="{C8324035-2EE5-4277-B0A7-5883FD935A19}" dt="2025-07-09T08:20:53.850" v="353" actId="2696"/>
        <pc:sldMkLst>
          <pc:docMk/>
          <pc:sldMk cId="3178184442" sldId="2147481767"/>
        </pc:sldMkLst>
      </pc:sldChg>
      <pc:sldChg chg="del">
        <pc:chgData name="Eve Kilel" userId="c69e2c18-3dd6-4277-8a6d-234aa7cad8f2" providerId="ADAL" clId="{C8324035-2EE5-4277-B0A7-5883FD935A19}" dt="2025-07-09T08:20:53.850" v="353" actId="2696"/>
        <pc:sldMkLst>
          <pc:docMk/>
          <pc:sldMk cId="2433320395" sldId="2147481769"/>
        </pc:sldMkLst>
      </pc:sldChg>
      <pc:sldChg chg="del">
        <pc:chgData name="Eve Kilel" userId="c69e2c18-3dd6-4277-8a6d-234aa7cad8f2" providerId="ADAL" clId="{C8324035-2EE5-4277-B0A7-5883FD935A19}" dt="2025-07-09T08:20:53.850" v="353" actId="2696"/>
        <pc:sldMkLst>
          <pc:docMk/>
          <pc:sldMk cId="2892147046" sldId="2147481770"/>
        </pc:sldMkLst>
      </pc:sldChg>
      <pc:sldChg chg="del">
        <pc:chgData name="Eve Kilel" userId="c69e2c18-3dd6-4277-8a6d-234aa7cad8f2" providerId="ADAL" clId="{C8324035-2EE5-4277-B0A7-5883FD935A19}" dt="2025-07-09T08:20:53.850" v="353" actId="2696"/>
        <pc:sldMkLst>
          <pc:docMk/>
          <pc:sldMk cId="3316230256" sldId="2147481772"/>
        </pc:sldMkLst>
      </pc:sldChg>
      <pc:sldChg chg="del">
        <pc:chgData name="Eve Kilel" userId="c69e2c18-3dd6-4277-8a6d-234aa7cad8f2" providerId="ADAL" clId="{C8324035-2EE5-4277-B0A7-5883FD935A19}" dt="2025-07-09T08:20:53.850" v="353" actId="2696"/>
        <pc:sldMkLst>
          <pc:docMk/>
          <pc:sldMk cId="3370551918" sldId="2147481773"/>
        </pc:sldMkLst>
      </pc:sldChg>
      <pc:sldChg chg="del">
        <pc:chgData name="Eve Kilel" userId="c69e2c18-3dd6-4277-8a6d-234aa7cad8f2" providerId="ADAL" clId="{C8324035-2EE5-4277-B0A7-5883FD935A19}" dt="2025-07-09T08:20:53.850" v="353" actId="2696"/>
        <pc:sldMkLst>
          <pc:docMk/>
          <pc:sldMk cId="1751192261" sldId="2147481774"/>
        </pc:sldMkLst>
      </pc:sldChg>
      <pc:sldChg chg="del">
        <pc:chgData name="Eve Kilel" userId="c69e2c18-3dd6-4277-8a6d-234aa7cad8f2" providerId="ADAL" clId="{C8324035-2EE5-4277-B0A7-5883FD935A19}" dt="2025-07-09T08:20:53.850" v="353" actId="2696"/>
        <pc:sldMkLst>
          <pc:docMk/>
          <pc:sldMk cId="1201661840" sldId="2147481775"/>
        </pc:sldMkLst>
      </pc:sldChg>
      <pc:sldChg chg="del">
        <pc:chgData name="Eve Kilel" userId="c69e2c18-3dd6-4277-8a6d-234aa7cad8f2" providerId="ADAL" clId="{C8324035-2EE5-4277-B0A7-5883FD935A19}" dt="2025-07-09T08:20:53.850" v="353" actId="2696"/>
        <pc:sldMkLst>
          <pc:docMk/>
          <pc:sldMk cId="1159216627" sldId="2147481776"/>
        </pc:sldMkLst>
      </pc:sldChg>
      <pc:sldChg chg="del">
        <pc:chgData name="Eve Kilel" userId="c69e2c18-3dd6-4277-8a6d-234aa7cad8f2" providerId="ADAL" clId="{C8324035-2EE5-4277-B0A7-5883FD935A19}" dt="2025-07-09T08:20:53.850" v="353" actId="2696"/>
        <pc:sldMkLst>
          <pc:docMk/>
          <pc:sldMk cId="1441140878" sldId="2147481777"/>
        </pc:sldMkLst>
      </pc:sldChg>
      <pc:sldChg chg="del">
        <pc:chgData name="Eve Kilel" userId="c69e2c18-3dd6-4277-8a6d-234aa7cad8f2" providerId="ADAL" clId="{C8324035-2EE5-4277-B0A7-5883FD935A19}" dt="2025-07-09T08:20:53.850" v="353" actId="2696"/>
        <pc:sldMkLst>
          <pc:docMk/>
          <pc:sldMk cId="3541556420" sldId="2147481784"/>
        </pc:sldMkLst>
      </pc:sldChg>
      <pc:sldChg chg="addSp delSp modSp mod addAnim delAnim">
        <pc:chgData name="Eve Kilel" userId="c69e2c18-3dd6-4277-8a6d-234aa7cad8f2" providerId="ADAL" clId="{C8324035-2EE5-4277-B0A7-5883FD935A19}" dt="2025-07-04T11:42:55.670" v="171" actId="478"/>
        <pc:sldMkLst>
          <pc:docMk/>
          <pc:sldMk cId="861371648" sldId="2147481786"/>
        </pc:sldMkLst>
        <pc:spChg chg="mod">
          <ac:chgData name="Eve Kilel" userId="c69e2c18-3dd6-4277-8a6d-234aa7cad8f2" providerId="ADAL" clId="{C8324035-2EE5-4277-B0A7-5883FD935A19}" dt="2025-07-04T07:30:40.993" v="84" actId="20577"/>
          <ac:spMkLst>
            <pc:docMk/>
            <pc:sldMk cId="861371648" sldId="2147481786"/>
            <ac:spMk id="46" creationId="{B522E7B2-5520-BC22-0274-C785295FB5AF}"/>
          </ac:spMkLst>
        </pc:spChg>
        <pc:grpChg chg="add del">
          <ac:chgData name="Eve Kilel" userId="c69e2c18-3dd6-4277-8a6d-234aa7cad8f2" providerId="ADAL" clId="{C8324035-2EE5-4277-B0A7-5883FD935A19}" dt="2025-07-04T11:42:55.670" v="171" actId="478"/>
          <ac:grpSpMkLst>
            <pc:docMk/>
            <pc:sldMk cId="861371648" sldId="2147481786"/>
            <ac:grpSpMk id="4" creationId="{73F1290E-4774-ED76-57FA-5AE7A01F0E8B}"/>
          </ac:grpSpMkLst>
        </pc:grpChg>
        <pc:grpChg chg="add del">
          <ac:chgData name="Eve Kilel" userId="c69e2c18-3dd6-4277-8a6d-234aa7cad8f2" providerId="ADAL" clId="{C8324035-2EE5-4277-B0A7-5883FD935A19}" dt="2025-07-04T11:42:55.250" v="170" actId="478"/>
          <ac:grpSpMkLst>
            <pc:docMk/>
            <pc:sldMk cId="861371648" sldId="2147481786"/>
            <ac:grpSpMk id="207" creationId="{48F77612-3281-F3C5-81EE-DD09988332BB}"/>
          </ac:grpSpMkLst>
        </pc:grpChg>
        <pc:cxnChg chg="mod">
          <ac:chgData name="Eve Kilel" userId="c69e2c18-3dd6-4277-8a6d-234aa7cad8f2" providerId="ADAL" clId="{C8324035-2EE5-4277-B0A7-5883FD935A19}" dt="2025-07-04T11:42:55.670" v="171" actId="478"/>
          <ac:cxnSpMkLst>
            <pc:docMk/>
            <pc:sldMk cId="861371648" sldId="2147481786"/>
            <ac:cxnSpMk id="9" creationId="{F4256E18-FDF1-9E6B-AD65-05CB461830A2}"/>
          </ac:cxnSpMkLst>
        </pc:cxnChg>
      </pc:sldChg>
      <pc:sldChg chg="addSp delSp modSp add del mod">
        <pc:chgData name="Eve Kilel" userId="c69e2c18-3dd6-4277-8a6d-234aa7cad8f2" providerId="ADAL" clId="{C8324035-2EE5-4277-B0A7-5883FD935A19}" dt="2025-07-09T08:19:58.256" v="351" actId="2696"/>
        <pc:sldMkLst>
          <pc:docMk/>
          <pc:sldMk cId="2903905699" sldId="2147483476"/>
        </pc:sldMkLst>
      </pc:sldChg>
      <pc:sldChg chg="modSp add del mod">
        <pc:chgData name="Eve Kilel" userId="c69e2c18-3dd6-4277-8a6d-234aa7cad8f2" providerId="ADAL" clId="{C8324035-2EE5-4277-B0A7-5883FD935A19}" dt="2025-07-04T07:44:11.464" v="133" actId="2696"/>
        <pc:sldMkLst>
          <pc:docMk/>
          <pc:sldMk cId="2431175962" sldId="2147483477"/>
        </pc:sldMkLst>
      </pc:sldChg>
      <pc:sldChg chg="modSp add del mod">
        <pc:chgData name="Eve Kilel" userId="c69e2c18-3dd6-4277-8a6d-234aa7cad8f2" providerId="ADAL" clId="{C8324035-2EE5-4277-B0A7-5883FD935A19}" dt="2025-07-09T08:19:58.256" v="351" actId="2696"/>
        <pc:sldMkLst>
          <pc:docMk/>
          <pc:sldMk cId="2224597001" sldId="2147483478"/>
        </pc:sldMkLst>
      </pc:sldChg>
      <pc:sldChg chg="add del">
        <pc:chgData name="Eve Kilel" userId="c69e2c18-3dd6-4277-8a6d-234aa7cad8f2" providerId="ADAL" clId="{C8324035-2EE5-4277-B0A7-5883FD935A19}" dt="2025-07-04T07:44:08.655" v="132" actId="2890"/>
        <pc:sldMkLst>
          <pc:docMk/>
          <pc:sldMk cId="3836570993" sldId="2147483479"/>
        </pc:sldMkLst>
      </pc:sldChg>
      <pc:sldChg chg="addSp delSp modSp add del mod delAnim">
        <pc:chgData name="Eve Kilel" userId="c69e2c18-3dd6-4277-8a6d-234aa7cad8f2" providerId="ADAL" clId="{C8324035-2EE5-4277-B0A7-5883FD935A19}" dt="2025-07-09T08:19:58.256" v="351" actId="2696"/>
        <pc:sldMkLst>
          <pc:docMk/>
          <pc:sldMk cId="3866809161" sldId="2147483479"/>
        </pc:sldMkLst>
        <pc:spChg chg="mod">
          <ac:chgData name="Eve Kilel" userId="c69e2c18-3dd6-4277-8a6d-234aa7cad8f2" providerId="ADAL" clId="{C8324035-2EE5-4277-B0A7-5883FD935A19}" dt="2025-07-08T12:23:05.692" v="248" actId="113"/>
          <ac:spMkLst>
            <pc:docMk/>
            <pc:sldMk cId="3866809161" sldId="2147483479"/>
            <ac:spMk id="5" creationId="{23765585-A982-8D44-2AD1-398619EE1C1E}"/>
          </ac:spMkLst>
        </pc:spChg>
        <pc:spChg chg="add del mod">
          <ac:chgData name="Eve Kilel" userId="c69e2c18-3dd6-4277-8a6d-234aa7cad8f2" providerId="ADAL" clId="{C8324035-2EE5-4277-B0A7-5883FD935A19}" dt="2025-07-08T12:22:59.824" v="246" actId="113"/>
          <ac:spMkLst>
            <pc:docMk/>
            <pc:sldMk cId="3866809161" sldId="2147483479"/>
            <ac:spMk id="18" creationId="{B05CD5CA-1A95-40E8-5EFD-F2DDCE42685B}"/>
          </ac:spMkLst>
        </pc:spChg>
        <pc:spChg chg="del">
          <ac:chgData name="Eve Kilel" userId="c69e2c18-3dd6-4277-8a6d-234aa7cad8f2" providerId="ADAL" clId="{C8324035-2EE5-4277-B0A7-5883FD935A19}" dt="2025-07-08T12:19:23.569" v="222" actId="478"/>
          <ac:spMkLst>
            <pc:docMk/>
            <pc:sldMk cId="3866809161" sldId="2147483479"/>
            <ac:spMk id="20" creationId="{809E8230-88CB-808E-6337-FBAA458603C7}"/>
          </ac:spMkLst>
        </pc:spChg>
        <pc:spChg chg="del">
          <ac:chgData name="Eve Kilel" userId="c69e2c18-3dd6-4277-8a6d-234aa7cad8f2" providerId="ADAL" clId="{C8324035-2EE5-4277-B0A7-5883FD935A19}" dt="2025-07-08T12:19:30.742" v="224" actId="478"/>
          <ac:spMkLst>
            <pc:docMk/>
            <pc:sldMk cId="3866809161" sldId="2147483479"/>
            <ac:spMk id="22" creationId="{9A2C0AE9-8369-7C11-9C22-508BD2925246}"/>
          </ac:spMkLst>
        </pc:spChg>
        <pc:spChg chg="mod">
          <ac:chgData name="Eve Kilel" userId="c69e2c18-3dd6-4277-8a6d-234aa7cad8f2" providerId="ADAL" clId="{C8324035-2EE5-4277-B0A7-5883FD935A19}" dt="2025-07-08T12:22:11.598" v="237"/>
          <ac:spMkLst>
            <pc:docMk/>
            <pc:sldMk cId="3866809161" sldId="2147483479"/>
            <ac:spMk id="30" creationId="{32794185-2AAA-8451-3DBD-47A3D5B60F43}"/>
          </ac:spMkLst>
        </pc:spChg>
        <pc:spChg chg="del mod">
          <ac:chgData name="Eve Kilel" userId="c69e2c18-3dd6-4277-8a6d-234aa7cad8f2" providerId="ADAL" clId="{C8324035-2EE5-4277-B0A7-5883FD935A19}" dt="2025-07-08T12:19:51.543" v="227" actId="478"/>
          <ac:spMkLst>
            <pc:docMk/>
            <pc:sldMk cId="3866809161" sldId="2147483479"/>
            <ac:spMk id="51" creationId="{D4EFECFC-7002-34D9-5948-47150D58F465}"/>
          </ac:spMkLst>
        </pc:spChg>
        <pc:spChg chg="mod">
          <ac:chgData name="Eve Kilel" userId="c69e2c18-3dd6-4277-8a6d-234aa7cad8f2" providerId="ADAL" clId="{C8324035-2EE5-4277-B0A7-5883FD935A19}" dt="2025-07-08T12:23:02.670" v="247" actId="113"/>
          <ac:spMkLst>
            <pc:docMk/>
            <pc:sldMk cId="3866809161" sldId="2147483479"/>
            <ac:spMk id="58" creationId="{6BD2369F-88DF-0985-611D-254C946665FB}"/>
          </ac:spMkLst>
        </pc:spChg>
        <pc:spChg chg="mod">
          <ac:chgData name="Eve Kilel" userId="c69e2c18-3dd6-4277-8a6d-234aa7cad8f2" providerId="ADAL" clId="{C8324035-2EE5-4277-B0A7-5883FD935A19}" dt="2025-07-08T12:22:11.598" v="237"/>
          <ac:spMkLst>
            <pc:docMk/>
            <pc:sldMk cId="3866809161" sldId="2147483479"/>
            <ac:spMk id="59" creationId="{3B89BDC7-5466-F953-8929-D541976A18C2}"/>
          </ac:spMkLst>
        </pc:spChg>
        <pc:spChg chg="mod">
          <ac:chgData name="Eve Kilel" userId="c69e2c18-3dd6-4277-8a6d-234aa7cad8f2" providerId="ADAL" clId="{C8324035-2EE5-4277-B0A7-5883FD935A19}" dt="2025-07-08T12:32:17.241" v="302" actId="207"/>
          <ac:spMkLst>
            <pc:docMk/>
            <pc:sldMk cId="3866809161" sldId="2147483479"/>
            <ac:spMk id="101" creationId="{9EC0A65D-946A-4EFB-CD38-ED1D422D5480}"/>
          </ac:spMkLst>
        </pc:spChg>
        <pc:spChg chg="mod">
          <ac:chgData name="Eve Kilel" userId="c69e2c18-3dd6-4277-8a6d-234aa7cad8f2" providerId="ADAL" clId="{C8324035-2EE5-4277-B0A7-5883FD935A19}" dt="2025-07-08T12:20:50.772" v="229"/>
          <ac:spMkLst>
            <pc:docMk/>
            <pc:sldMk cId="3866809161" sldId="2147483479"/>
            <ac:spMk id="105" creationId="{99C54A38-601A-0572-0B0D-601552DCCCC9}"/>
          </ac:spMkLst>
        </pc:spChg>
        <pc:spChg chg="mod">
          <ac:chgData name="Eve Kilel" userId="c69e2c18-3dd6-4277-8a6d-234aa7cad8f2" providerId="ADAL" clId="{C8324035-2EE5-4277-B0A7-5883FD935A19}" dt="2025-07-08T12:32:04.592" v="299"/>
          <ac:spMkLst>
            <pc:docMk/>
            <pc:sldMk cId="3866809161" sldId="2147483479"/>
            <ac:spMk id="141" creationId="{E15A2A7F-8CC4-2012-F469-AF14F5367C6F}"/>
          </ac:spMkLst>
        </pc:spChg>
        <pc:spChg chg="mod">
          <ac:chgData name="Eve Kilel" userId="c69e2c18-3dd6-4277-8a6d-234aa7cad8f2" providerId="ADAL" clId="{C8324035-2EE5-4277-B0A7-5883FD935A19}" dt="2025-07-08T12:23:09.463" v="249" actId="113"/>
          <ac:spMkLst>
            <pc:docMk/>
            <pc:sldMk cId="3866809161" sldId="2147483479"/>
            <ac:spMk id="142" creationId="{4F1827C9-9AE3-1399-AA92-0B2233DF424D}"/>
          </ac:spMkLst>
        </pc:spChg>
        <pc:spChg chg="mod">
          <ac:chgData name="Eve Kilel" userId="c69e2c18-3dd6-4277-8a6d-234aa7cad8f2" providerId="ADAL" clId="{C8324035-2EE5-4277-B0A7-5883FD935A19}" dt="2025-07-08T12:21:15.370" v="232" actId="207"/>
          <ac:spMkLst>
            <pc:docMk/>
            <pc:sldMk cId="3866809161" sldId="2147483479"/>
            <ac:spMk id="144" creationId="{DFDE7E2D-FFC3-3BD1-DFE7-CE4CC45FFF63}"/>
          </ac:spMkLst>
        </pc:spChg>
        <pc:spChg chg="mod">
          <ac:chgData name="Eve Kilel" userId="c69e2c18-3dd6-4277-8a6d-234aa7cad8f2" providerId="ADAL" clId="{C8324035-2EE5-4277-B0A7-5883FD935A19}" dt="2025-07-08T12:32:04.592" v="299"/>
          <ac:spMkLst>
            <pc:docMk/>
            <pc:sldMk cId="3866809161" sldId="2147483479"/>
            <ac:spMk id="148" creationId="{97647F71-207E-1125-7E09-FA74A6598C4B}"/>
          </ac:spMkLst>
        </pc:spChg>
        <pc:spChg chg="mod">
          <ac:chgData name="Eve Kilel" userId="c69e2c18-3dd6-4277-8a6d-234aa7cad8f2" providerId="ADAL" clId="{C8324035-2EE5-4277-B0A7-5883FD935A19}" dt="2025-07-08T12:22:11.598" v="237"/>
          <ac:spMkLst>
            <pc:docMk/>
            <pc:sldMk cId="3866809161" sldId="2147483479"/>
            <ac:spMk id="153" creationId="{4E9BAD46-BDE3-FE97-CF63-39C59E6BBDFA}"/>
          </ac:spMkLst>
        </pc:spChg>
        <pc:spChg chg="mod">
          <ac:chgData name="Eve Kilel" userId="c69e2c18-3dd6-4277-8a6d-234aa7cad8f2" providerId="ADAL" clId="{C8324035-2EE5-4277-B0A7-5883FD935A19}" dt="2025-07-08T12:20:50.772" v="229"/>
          <ac:spMkLst>
            <pc:docMk/>
            <pc:sldMk cId="3866809161" sldId="2147483479"/>
            <ac:spMk id="158" creationId="{2C0BC8AB-7751-9971-1BEC-E9CB27AA1479}"/>
          </ac:spMkLst>
        </pc:spChg>
        <pc:grpChg chg="del">
          <ac:chgData name="Eve Kilel" userId="c69e2c18-3dd6-4277-8a6d-234aa7cad8f2" providerId="ADAL" clId="{C8324035-2EE5-4277-B0A7-5883FD935A19}" dt="2025-07-08T12:19:35.697" v="225" actId="478"/>
          <ac:grpSpMkLst>
            <pc:docMk/>
            <pc:sldMk cId="3866809161" sldId="2147483479"/>
            <ac:grpSpMk id="4" creationId="{C3662D09-A87F-E3C1-6368-9533FD76EC65}"/>
          </ac:grpSpMkLst>
        </pc:grpChg>
        <pc:grpChg chg="del">
          <ac:chgData name="Eve Kilel" userId="c69e2c18-3dd6-4277-8a6d-234aa7cad8f2" providerId="ADAL" clId="{C8324035-2EE5-4277-B0A7-5883FD935A19}" dt="2025-07-08T12:19:30.742" v="224" actId="478"/>
          <ac:grpSpMkLst>
            <pc:docMk/>
            <pc:sldMk cId="3866809161" sldId="2147483479"/>
            <ac:grpSpMk id="11" creationId="{4361E38A-0216-B174-BC83-20892AAD5367}"/>
          </ac:grpSpMkLst>
        </pc:grpChg>
        <pc:grpChg chg="mod">
          <ac:chgData name="Eve Kilel" userId="c69e2c18-3dd6-4277-8a6d-234aa7cad8f2" providerId="ADAL" clId="{C8324035-2EE5-4277-B0A7-5883FD935A19}" dt="2025-07-08T12:22:11.598" v="237"/>
          <ac:grpSpMkLst>
            <pc:docMk/>
            <pc:sldMk cId="3866809161" sldId="2147483479"/>
            <ac:grpSpMk id="160" creationId="{904A8E76-F767-FB78-DFF5-CCFF5B0BF9F5}"/>
          </ac:grpSpMkLst>
        </pc:grpChg>
        <pc:grpChg chg="mod">
          <ac:chgData name="Eve Kilel" userId="c69e2c18-3dd6-4277-8a6d-234aa7cad8f2" providerId="ADAL" clId="{C8324035-2EE5-4277-B0A7-5883FD935A19}" dt="2025-07-08T12:22:11.598" v="237"/>
          <ac:grpSpMkLst>
            <pc:docMk/>
            <pc:sldMk cId="3866809161" sldId="2147483479"/>
            <ac:grpSpMk id="167" creationId="{BDE7BC27-22C4-B542-64E4-F538C28A9B7E}"/>
          </ac:grpSpMkLst>
        </pc:grpChg>
        <pc:grpChg chg="mod">
          <ac:chgData name="Eve Kilel" userId="c69e2c18-3dd6-4277-8a6d-234aa7cad8f2" providerId="ADAL" clId="{C8324035-2EE5-4277-B0A7-5883FD935A19}" dt="2025-07-08T12:22:11.598" v="237"/>
          <ac:grpSpMkLst>
            <pc:docMk/>
            <pc:sldMk cId="3866809161" sldId="2147483479"/>
            <ac:grpSpMk id="171" creationId="{F3F675E5-995C-6221-3DB7-2EB517DBE3B1}"/>
          </ac:grpSpMkLst>
        </pc:grpChg>
        <pc:grpChg chg="del">
          <ac:chgData name="Eve Kilel" userId="c69e2c18-3dd6-4277-8a6d-234aa7cad8f2" providerId="ADAL" clId="{C8324035-2EE5-4277-B0A7-5883FD935A19}" dt="2025-07-08T12:19:51.543" v="227" actId="478"/>
          <ac:grpSpMkLst>
            <pc:docMk/>
            <pc:sldMk cId="3866809161" sldId="2147483479"/>
            <ac:grpSpMk id="181" creationId="{0E241474-B878-74DF-A72D-09373291288F}"/>
          </ac:grpSpMkLst>
        </pc:grpChg>
        <pc:grpChg chg="mod">
          <ac:chgData name="Eve Kilel" userId="c69e2c18-3dd6-4277-8a6d-234aa7cad8f2" providerId="ADAL" clId="{C8324035-2EE5-4277-B0A7-5883FD935A19}" dt="2025-07-08T12:32:04.592" v="299"/>
          <ac:grpSpMkLst>
            <pc:docMk/>
            <pc:sldMk cId="3866809161" sldId="2147483479"/>
            <ac:grpSpMk id="185" creationId="{BC8BEC1C-027D-5C79-26D5-D6DD30CD168B}"/>
          </ac:grpSpMkLst>
        </pc:grpChg>
        <pc:grpChg chg="mod">
          <ac:chgData name="Eve Kilel" userId="c69e2c18-3dd6-4277-8a6d-234aa7cad8f2" providerId="ADAL" clId="{C8324035-2EE5-4277-B0A7-5883FD935A19}" dt="2025-07-08T12:22:11.598" v="237"/>
          <ac:grpSpMkLst>
            <pc:docMk/>
            <pc:sldMk cId="3866809161" sldId="2147483479"/>
            <ac:grpSpMk id="193" creationId="{6533CE54-BA09-3A5E-C57D-67C770F9DBFA}"/>
          </ac:grpSpMkLst>
        </pc:grpChg>
        <pc:grpChg chg="del">
          <ac:chgData name="Eve Kilel" userId="c69e2c18-3dd6-4277-8a6d-234aa7cad8f2" providerId="ADAL" clId="{C8324035-2EE5-4277-B0A7-5883FD935A19}" dt="2025-07-08T12:19:54.265" v="228" actId="478"/>
          <ac:grpSpMkLst>
            <pc:docMk/>
            <pc:sldMk cId="3866809161" sldId="2147483479"/>
            <ac:grpSpMk id="202" creationId="{ABA44EBB-4772-3B45-8001-6E90019356D4}"/>
          </ac:grpSpMkLst>
        </pc:grpChg>
        <pc:grpChg chg="mod">
          <ac:chgData name="Eve Kilel" userId="c69e2c18-3dd6-4277-8a6d-234aa7cad8f2" providerId="ADAL" clId="{C8324035-2EE5-4277-B0A7-5883FD935A19}" dt="2025-07-08T12:32:04.592" v="299"/>
          <ac:grpSpMkLst>
            <pc:docMk/>
            <pc:sldMk cId="3866809161" sldId="2147483479"/>
            <ac:grpSpMk id="205" creationId="{77F313BB-7BA6-E0B8-FEA5-4FDB067EBD9C}"/>
          </ac:grpSpMkLst>
        </pc:grpChg>
        <pc:grpChg chg="del">
          <ac:chgData name="Eve Kilel" userId="c69e2c18-3dd6-4277-8a6d-234aa7cad8f2" providerId="ADAL" clId="{C8324035-2EE5-4277-B0A7-5883FD935A19}" dt="2025-07-08T12:19:26.837" v="223" actId="478"/>
          <ac:grpSpMkLst>
            <pc:docMk/>
            <pc:sldMk cId="3866809161" sldId="2147483479"/>
            <ac:grpSpMk id="207" creationId="{CD1EB87F-EC13-C648-56CC-651CF4F86FEA}"/>
          </ac:grpSpMkLst>
        </pc:grpChg>
        <pc:grpChg chg="mod">
          <ac:chgData name="Eve Kilel" userId="c69e2c18-3dd6-4277-8a6d-234aa7cad8f2" providerId="ADAL" clId="{C8324035-2EE5-4277-B0A7-5883FD935A19}" dt="2025-07-08T12:20:50.772" v="229"/>
          <ac:grpSpMkLst>
            <pc:docMk/>
            <pc:sldMk cId="3866809161" sldId="2147483479"/>
            <ac:grpSpMk id="208" creationId="{7F6114A6-C0D5-FDFD-C0C1-5D6DAF50E9C9}"/>
          </ac:grpSpMkLst>
        </pc:grpChg>
        <pc:cxnChg chg="mod">
          <ac:chgData name="Eve Kilel" userId="c69e2c18-3dd6-4277-8a6d-234aa7cad8f2" providerId="ADAL" clId="{C8324035-2EE5-4277-B0A7-5883FD935A19}" dt="2025-07-08T12:19:35.697" v="225" actId="478"/>
          <ac:cxnSpMkLst>
            <pc:docMk/>
            <pc:sldMk cId="3866809161" sldId="2147483479"/>
            <ac:cxnSpMk id="9" creationId="{61F85870-7C06-C674-D3A8-D4F0B2E1711C}"/>
          </ac:cxnSpMkLst>
        </pc:cxnChg>
      </pc:sldChg>
      <pc:sldChg chg="addSp delSp modSp add del mod modAnim">
        <pc:chgData name="Eve Kilel" userId="c69e2c18-3dd6-4277-8a6d-234aa7cad8f2" providerId="ADAL" clId="{C8324035-2EE5-4277-B0A7-5883FD935A19}" dt="2025-07-09T08:20:08.865" v="352" actId="2696"/>
        <pc:sldMkLst>
          <pc:docMk/>
          <pc:sldMk cId="267732909" sldId="2147483480"/>
        </pc:sldMkLst>
        <pc:spChg chg="del">
          <ac:chgData name="Eve Kilel" userId="c69e2c18-3dd6-4277-8a6d-234aa7cad8f2" providerId="ADAL" clId="{C8324035-2EE5-4277-B0A7-5883FD935A19}" dt="2025-07-08T12:23:34.573" v="252" actId="478"/>
          <ac:spMkLst>
            <pc:docMk/>
            <pc:sldMk cId="267732909" sldId="2147483480"/>
            <ac:spMk id="2" creationId="{CE3832BF-F5EE-E745-BCEF-4ACEAA175350}"/>
          </ac:spMkLst>
        </pc:spChg>
        <pc:spChg chg="del">
          <ac:chgData name="Eve Kilel" userId="c69e2c18-3dd6-4277-8a6d-234aa7cad8f2" providerId="ADAL" clId="{C8324035-2EE5-4277-B0A7-5883FD935A19}" dt="2025-07-08T12:23:31.437" v="251" actId="478"/>
          <ac:spMkLst>
            <pc:docMk/>
            <pc:sldMk cId="267732909" sldId="2147483480"/>
            <ac:spMk id="4" creationId="{EFD6DE2F-E1AA-578E-191B-3CA507E7405E}"/>
          </ac:spMkLst>
        </pc:spChg>
        <pc:spChg chg="mod">
          <ac:chgData name="Eve Kilel" userId="c69e2c18-3dd6-4277-8a6d-234aa7cad8f2" providerId="ADAL" clId="{C8324035-2EE5-4277-B0A7-5883FD935A19}" dt="2025-07-08T12:23:45.229" v="253"/>
          <ac:spMkLst>
            <pc:docMk/>
            <pc:sldMk cId="267732909" sldId="2147483480"/>
            <ac:spMk id="5" creationId="{9C406A38-777F-C0AD-3335-67A900723D9B}"/>
          </ac:spMkLst>
        </pc:spChg>
        <pc:spChg chg="mod">
          <ac:chgData name="Eve Kilel" userId="c69e2c18-3dd6-4277-8a6d-234aa7cad8f2" providerId="ADAL" clId="{C8324035-2EE5-4277-B0A7-5883FD935A19}" dt="2025-07-08T12:23:45.229" v="253"/>
          <ac:spMkLst>
            <pc:docMk/>
            <pc:sldMk cId="267732909" sldId="2147483480"/>
            <ac:spMk id="6" creationId="{9F66D81A-7D7B-304C-14E5-92B9B06528F7}"/>
          </ac:spMkLst>
        </pc:spChg>
        <pc:spChg chg="mod">
          <ac:chgData name="Eve Kilel" userId="c69e2c18-3dd6-4277-8a6d-234aa7cad8f2" providerId="ADAL" clId="{C8324035-2EE5-4277-B0A7-5883FD935A19}" dt="2025-07-08T12:23:45.229" v="253"/>
          <ac:spMkLst>
            <pc:docMk/>
            <pc:sldMk cId="267732909" sldId="2147483480"/>
            <ac:spMk id="7" creationId="{6ED49CF1-10D6-B5C2-756C-1EBD458B1C2B}"/>
          </ac:spMkLst>
        </pc:spChg>
        <pc:spChg chg="add mod">
          <ac:chgData name="Eve Kilel" userId="c69e2c18-3dd6-4277-8a6d-234aa7cad8f2" providerId="ADAL" clId="{C8324035-2EE5-4277-B0A7-5883FD935A19}" dt="2025-07-08T12:24:00.403" v="255"/>
          <ac:spMkLst>
            <pc:docMk/>
            <pc:sldMk cId="267732909" sldId="2147483480"/>
            <ac:spMk id="8" creationId="{69BD281E-56CA-F6F1-6544-C5B1826C99EA}"/>
          </ac:spMkLst>
        </pc:spChg>
        <pc:spChg chg="mod">
          <ac:chgData name="Eve Kilel" userId="c69e2c18-3dd6-4277-8a6d-234aa7cad8f2" providerId="ADAL" clId="{C8324035-2EE5-4277-B0A7-5883FD935A19}" dt="2025-07-08T12:24:16.319" v="256"/>
          <ac:spMkLst>
            <pc:docMk/>
            <pc:sldMk cId="267732909" sldId="2147483480"/>
            <ac:spMk id="10" creationId="{9C571BAC-57E4-B16D-9438-D219E5BF0313}"/>
          </ac:spMkLst>
        </pc:spChg>
        <pc:spChg chg="mod">
          <ac:chgData name="Eve Kilel" userId="c69e2c18-3dd6-4277-8a6d-234aa7cad8f2" providerId="ADAL" clId="{C8324035-2EE5-4277-B0A7-5883FD935A19}" dt="2025-07-08T12:24:16.319" v="256"/>
          <ac:spMkLst>
            <pc:docMk/>
            <pc:sldMk cId="267732909" sldId="2147483480"/>
            <ac:spMk id="11" creationId="{CD12998E-7F4C-B5EA-0190-7EC1D97A438B}"/>
          </ac:spMkLst>
        </pc:spChg>
        <pc:spChg chg="mod">
          <ac:chgData name="Eve Kilel" userId="c69e2c18-3dd6-4277-8a6d-234aa7cad8f2" providerId="ADAL" clId="{C8324035-2EE5-4277-B0A7-5883FD935A19}" dt="2025-07-08T12:24:16.319" v="256"/>
          <ac:spMkLst>
            <pc:docMk/>
            <pc:sldMk cId="267732909" sldId="2147483480"/>
            <ac:spMk id="12" creationId="{E2CD46B1-9F13-AE76-8DB3-C6CBCC551015}"/>
          </ac:spMkLst>
        </pc:spChg>
        <pc:spChg chg="mod">
          <ac:chgData name="Eve Kilel" userId="c69e2c18-3dd6-4277-8a6d-234aa7cad8f2" providerId="ADAL" clId="{C8324035-2EE5-4277-B0A7-5883FD935A19}" dt="2025-07-08T12:24:31.384" v="258"/>
          <ac:spMkLst>
            <pc:docMk/>
            <pc:sldMk cId="267732909" sldId="2147483480"/>
            <ac:spMk id="14" creationId="{107A090F-6C79-218E-6AA3-430CEC26389E}"/>
          </ac:spMkLst>
        </pc:spChg>
        <pc:spChg chg="mod">
          <ac:chgData name="Eve Kilel" userId="c69e2c18-3dd6-4277-8a6d-234aa7cad8f2" providerId="ADAL" clId="{C8324035-2EE5-4277-B0A7-5883FD935A19}" dt="2025-07-08T12:24:31.384" v="258"/>
          <ac:spMkLst>
            <pc:docMk/>
            <pc:sldMk cId="267732909" sldId="2147483480"/>
            <ac:spMk id="15" creationId="{54365BF8-B562-6CD2-9083-84B8B2009D2C}"/>
          </ac:spMkLst>
        </pc:spChg>
        <pc:spChg chg="mod">
          <ac:chgData name="Eve Kilel" userId="c69e2c18-3dd6-4277-8a6d-234aa7cad8f2" providerId="ADAL" clId="{C8324035-2EE5-4277-B0A7-5883FD935A19}" dt="2025-07-08T12:24:48.205" v="261" actId="14100"/>
          <ac:spMkLst>
            <pc:docMk/>
            <pc:sldMk cId="267732909" sldId="2147483480"/>
            <ac:spMk id="16" creationId="{E7B11418-2FC5-28FF-5EF0-EA0DAE1C40AB}"/>
          </ac:spMkLst>
        </pc:spChg>
        <pc:spChg chg="mod">
          <ac:chgData name="Eve Kilel" userId="c69e2c18-3dd6-4277-8a6d-234aa7cad8f2" providerId="ADAL" clId="{C8324035-2EE5-4277-B0A7-5883FD935A19}" dt="2025-07-08T12:26:22.875" v="275" actId="207"/>
          <ac:spMkLst>
            <pc:docMk/>
            <pc:sldMk cId="267732909" sldId="2147483480"/>
            <ac:spMk id="22" creationId="{4AE395CC-A7CD-8F8D-4880-2D0821BE5F20}"/>
          </ac:spMkLst>
        </pc:spChg>
        <pc:spChg chg="mod">
          <ac:chgData name="Eve Kilel" userId="c69e2c18-3dd6-4277-8a6d-234aa7cad8f2" providerId="ADAL" clId="{C8324035-2EE5-4277-B0A7-5883FD935A19}" dt="2025-07-08T12:24:57.820" v="262"/>
          <ac:spMkLst>
            <pc:docMk/>
            <pc:sldMk cId="267732909" sldId="2147483480"/>
            <ac:spMk id="23" creationId="{33602D73-86A9-E395-B44F-38307A114398}"/>
          </ac:spMkLst>
        </pc:spChg>
        <pc:spChg chg="mod">
          <ac:chgData name="Eve Kilel" userId="c69e2c18-3dd6-4277-8a6d-234aa7cad8f2" providerId="ADAL" clId="{C8324035-2EE5-4277-B0A7-5883FD935A19}" dt="2025-07-08T12:26:20.210" v="274" actId="207"/>
          <ac:spMkLst>
            <pc:docMk/>
            <pc:sldMk cId="267732909" sldId="2147483480"/>
            <ac:spMk id="24" creationId="{1A459836-72BF-D462-7B02-D83426665C97}"/>
          </ac:spMkLst>
        </pc:spChg>
        <pc:spChg chg="mod">
          <ac:chgData name="Eve Kilel" userId="c69e2c18-3dd6-4277-8a6d-234aa7cad8f2" providerId="ADAL" clId="{C8324035-2EE5-4277-B0A7-5883FD935A19}" dt="2025-07-08T12:24:57.820" v="262"/>
          <ac:spMkLst>
            <pc:docMk/>
            <pc:sldMk cId="267732909" sldId="2147483480"/>
            <ac:spMk id="25" creationId="{BF953CFC-AE7D-7CE5-E54E-538E6891FD65}"/>
          </ac:spMkLst>
        </pc:spChg>
        <pc:spChg chg="mod">
          <ac:chgData name="Eve Kilel" userId="c69e2c18-3dd6-4277-8a6d-234aa7cad8f2" providerId="ADAL" clId="{C8324035-2EE5-4277-B0A7-5883FD935A19}" dt="2025-07-08T12:34:38.038" v="333" actId="20577"/>
          <ac:spMkLst>
            <pc:docMk/>
            <pc:sldMk cId="267732909" sldId="2147483480"/>
            <ac:spMk id="26" creationId="{600FC76F-2DD2-3495-7512-C8B5D638DA6F}"/>
          </ac:spMkLst>
        </pc:spChg>
        <pc:spChg chg="mod">
          <ac:chgData name="Eve Kilel" userId="c69e2c18-3dd6-4277-8a6d-234aa7cad8f2" providerId="ADAL" clId="{C8324035-2EE5-4277-B0A7-5883FD935A19}" dt="2025-07-08T12:24:57.820" v="262"/>
          <ac:spMkLst>
            <pc:docMk/>
            <pc:sldMk cId="267732909" sldId="2147483480"/>
            <ac:spMk id="27" creationId="{E3ECF7FB-07D7-65BB-C7C4-AEB7FE4766F6}"/>
          </ac:spMkLst>
        </pc:spChg>
        <pc:spChg chg="add mod">
          <ac:chgData name="Eve Kilel" userId="c69e2c18-3dd6-4277-8a6d-234aa7cad8f2" providerId="ADAL" clId="{C8324035-2EE5-4277-B0A7-5883FD935A19}" dt="2025-07-08T12:27:22.752" v="282" actId="1076"/>
          <ac:spMkLst>
            <pc:docMk/>
            <pc:sldMk cId="267732909" sldId="2147483480"/>
            <ac:spMk id="28" creationId="{4269D18D-805D-751A-8160-4E5284F05C27}"/>
          </ac:spMkLst>
        </pc:spChg>
        <pc:spChg chg="add mod">
          <ac:chgData name="Eve Kilel" userId="c69e2c18-3dd6-4277-8a6d-234aa7cad8f2" providerId="ADAL" clId="{C8324035-2EE5-4277-B0A7-5883FD935A19}" dt="2025-07-08T14:15:09.059" v="346" actId="1076"/>
          <ac:spMkLst>
            <pc:docMk/>
            <pc:sldMk cId="267732909" sldId="2147483480"/>
            <ac:spMk id="29" creationId="{2FFD79BC-3A17-D473-7D7E-A8865679484C}"/>
          </ac:spMkLst>
        </pc:spChg>
        <pc:spChg chg="mod">
          <ac:chgData name="Eve Kilel" userId="c69e2c18-3dd6-4277-8a6d-234aa7cad8f2" providerId="ADAL" clId="{C8324035-2EE5-4277-B0A7-5883FD935A19}" dt="2025-07-08T12:25:56.697" v="270"/>
          <ac:spMkLst>
            <pc:docMk/>
            <pc:sldMk cId="267732909" sldId="2147483480"/>
            <ac:spMk id="35" creationId="{94630AE0-D543-DA0A-171E-82C4FDE05A5A}"/>
          </ac:spMkLst>
        </pc:spChg>
        <pc:spChg chg="mod">
          <ac:chgData name="Eve Kilel" userId="c69e2c18-3dd6-4277-8a6d-234aa7cad8f2" providerId="ADAL" clId="{C8324035-2EE5-4277-B0A7-5883FD935A19}" dt="2025-07-08T12:25:56.697" v="270"/>
          <ac:spMkLst>
            <pc:docMk/>
            <pc:sldMk cId="267732909" sldId="2147483480"/>
            <ac:spMk id="36" creationId="{821C70A2-FAB2-0184-823B-CB56980187DA}"/>
          </ac:spMkLst>
        </pc:spChg>
        <pc:spChg chg="mod">
          <ac:chgData name="Eve Kilel" userId="c69e2c18-3dd6-4277-8a6d-234aa7cad8f2" providerId="ADAL" clId="{C8324035-2EE5-4277-B0A7-5883FD935A19}" dt="2025-07-08T12:25:56.697" v="270"/>
          <ac:spMkLst>
            <pc:docMk/>
            <pc:sldMk cId="267732909" sldId="2147483480"/>
            <ac:spMk id="37" creationId="{FB40F749-BDD8-9F88-640B-DC0F36F4F069}"/>
          </ac:spMkLst>
        </pc:spChg>
        <pc:spChg chg="mod">
          <ac:chgData name="Eve Kilel" userId="c69e2c18-3dd6-4277-8a6d-234aa7cad8f2" providerId="ADAL" clId="{C8324035-2EE5-4277-B0A7-5883FD935A19}" dt="2025-07-08T12:25:56.697" v="270"/>
          <ac:spMkLst>
            <pc:docMk/>
            <pc:sldMk cId="267732909" sldId="2147483480"/>
            <ac:spMk id="38" creationId="{2253C6D5-77B3-902C-E768-F312FB2D853D}"/>
          </ac:spMkLst>
        </pc:spChg>
        <pc:spChg chg="mod">
          <ac:chgData name="Eve Kilel" userId="c69e2c18-3dd6-4277-8a6d-234aa7cad8f2" providerId="ADAL" clId="{C8324035-2EE5-4277-B0A7-5883FD935A19}" dt="2025-07-08T14:14:52.386" v="345" actId="20577"/>
          <ac:spMkLst>
            <pc:docMk/>
            <pc:sldMk cId="267732909" sldId="2147483480"/>
            <ac:spMk id="39" creationId="{73348262-76A8-F0AA-CAA6-B3C70DD5801D}"/>
          </ac:spMkLst>
        </pc:spChg>
        <pc:spChg chg="mod">
          <ac:chgData name="Eve Kilel" userId="c69e2c18-3dd6-4277-8a6d-234aa7cad8f2" providerId="ADAL" clId="{C8324035-2EE5-4277-B0A7-5883FD935A19}" dt="2025-07-08T12:25:56.697" v="270"/>
          <ac:spMkLst>
            <pc:docMk/>
            <pc:sldMk cId="267732909" sldId="2147483480"/>
            <ac:spMk id="40" creationId="{2E14BC8E-35C3-D978-A7EE-0B46649A457D}"/>
          </ac:spMkLst>
        </pc:spChg>
        <pc:spChg chg="mod">
          <ac:chgData name="Eve Kilel" userId="c69e2c18-3dd6-4277-8a6d-234aa7cad8f2" providerId="ADAL" clId="{C8324035-2EE5-4277-B0A7-5883FD935A19}" dt="2025-07-08T12:26:45.047" v="278"/>
          <ac:spMkLst>
            <pc:docMk/>
            <pc:sldMk cId="267732909" sldId="2147483480"/>
            <ac:spMk id="46" creationId="{112FEC11-3E7A-E0FB-E038-B06EFECD1BF3}"/>
          </ac:spMkLst>
        </pc:spChg>
        <pc:spChg chg="mod">
          <ac:chgData name="Eve Kilel" userId="c69e2c18-3dd6-4277-8a6d-234aa7cad8f2" providerId="ADAL" clId="{C8324035-2EE5-4277-B0A7-5883FD935A19}" dt="2025-07-08T12:26:45.047" v="278"/>
          <ac:spMkLst>
            <pc:docMk/>
            <pc:sldMk cId="267732909" sldId="2147483480"/>
            <ac:spMk id="47" creationId="{8FC79706-BF25-86AF-958B-7E1305B96A54}"/>
          </ac:spMkLst>
        </pc:spChg>
        <pc:spChg chg="mod">
          <ac:chgData name="Eve Kilel" userId="c69e2c18-3dd6-4277-8a6d-234aa7cad8f2" providerId="ADAL" clId="{C8324035-2EE5-4277-B0A7-5883FD935A19}" dt="2025-07-08T12:26:45.047" v="278"/>
          <ac:spMkLst>
            <pc:docMk/>
            <pc:sldMk cId="267732909" sldId="2147483480"/>
            <ac:spMk id="48" creationId="{E912AFC1-2073-5C7E-FCF4-6E3AF814879C}"/>
          </ac:spMkLst>
        </pc:spChg>
        <pc:spChg chg="mod">
          <ac:chgData name="Eve Kilel" userId="c69e2c18-3dd6-4277-8a6d-234aa7cad8f2" providerId="ADAL" clId="{C8324035-2EE5-4277-B0A7-5883FD935A19}" dt="2025-07-08T12:26:45.047" v="278"/>
          <ac:spMkLst>
            <pc:docMk/>
            <pc:sldMk cId="267732909" sldId="2147483480"/>
            <ac:spMk id="49" creationId="{0D3B4F7C-699F-D9A9-BD34-95B4A635E2DF}"/>
          </ac:spMkLst>
        </pc:spChg>
        <pc:spChg chg="mod">
          <ac:chgData name="Eve Kilel" userId="c69e2c18-3dd6-4277-8a6d-234aa7cad8f2" providerId="ADAL" clId="{C8324035-2EE5-4277-B0A7-5883FD935A19}" dt="2025-07-08T12:26:45.047" v="278"/>
          <ac:spMkLst>
            <pc:docMk/>
            <pc:sldMk cId="267732909" sldId="2147483480"/>
            <ac:spMk id="50" creationId="{EB458AEA-84E0-C6C8-2E3B-D0BC97701E7B}"/>
          </ac:spMkLst>
        </pc:spChg>
        <pc:spChg chg="mod">
          <ac:chgData name="Eve Kilel" userId="c69e2c18-3dd6-4277-8a6d-234aa7cad8f2" providerId="ADAL" clId="{C8324035-2EE5-4277-B0A7-5883FD935A19}" dt="2025-07-08T12:26:45.047" v="278"/>
          <ac:spMkLst>
            <pc:docMk/>
            <pc:sldMk cId="267732909" sldId="2147483480"/>
            <ac:spMk id="51" creationId="{72883DE6-5F82-035F-441F-0B6F283A4F30}"/>
          </ac:spMkLst>
        </pc:spChg>
        <pc:spChg chg="mod">
          <ac:chgData name="Eve Kilel" userId="c69e2c18-3dd6-4277-8a6d-234aa7cad8f2" providerId="ADAL" clId="{C8324035-2EE5-4277-B0A7-5883FD935A19}" dt="2025-07-08T12:30:49.869" v="291"/>
          <ac:spMkLst>
            <pc:docMk/>
            <pc:sldMk cId="267732909" sldId="2147483480"/>
            <ac:spMk id="53" creationId="{918D71A1-FB11-FFC4-9D95-754B4D63C4B1}"/>
          </ac:spMkLst>
        </pc:spChg>
        <pc:spChg chg="mod">
          <ac:chgData name="Eve Kilel" userId="c69e2c18-3dd6-4277-8a6d-234aa7cad8f2" providerId="ADAL" clId="{C8324035-2EE5-4277-B0A7-5883FD935A19}" dt="2025-07-08T12:31:02.828" v="294" actId="207"/>
          <ac:spMkLst>
            <pc:docMk/>
            <pc:sldMk cId="267732909" sldId="2147483480"/>
            <ac:spMk id="55" creationId="{56A1AE48-0C17-B0BF-4494-E5F1DB822005}"/>
          </ac:spMkLst>
        </pc:spChg>
        <pc:spChg chg="mod">
          <ac:chgData name="Eve Kilel" userId="c69e2c18-3dd6-4277-8a6d-234aa7cad8f2" providerId="ADAL" clId="{C8324035-2EE5-4277-B0A7-5883FD935A19}" dt="2025-07-08T12:30:49.869" v="291"/>
          <ac:spMkLst>
            <pc:docMk/>
            <pc:sldMk cId="267732909" sldId="2147483480"/>
            <ac:spMk id="56" creationId="{3D3731C3-352B-1324-7B88-86ED95F12287}"/>
          </ac:spMkLst>
        </pc:spChg>
        <pc:spChg chg="add mod">
          <ac:chgData name="Eve Kilel" userId="c69e2c18-3dd6-4277-8a6d-234aa7cad8f2" providerId="ADAL" clId="{C8324035-2EE5-4277-B0A7-5883FD935A19}" dt="2025-07-08T12:28:30.083" v="290"/>
          <ac:spMkLst>
            <pc:docMk/>
            <pc:sldMk cId="267732909" sldId="2147483480"/>
            <ac:spMk id="57" creationId="{254EAE0D-0789-BB04-0A41-DBEC41599DD8}"/>
          </ac:spMkLst>
        </pc:spChg>
        <pc:spChg chg="add mod">
          <ac:chgData name="Eve Kilel" userId="c69e2c18-3dd6-4277-8a6d-234aa7cad8f2" providerId="ADAL" clId="{C8324035-2EE5-4277-B0A7-5883FD935A19}" dt="2025-07-08T12:31:40.649" v="296"/>
          <ac:spMkLst>
            <pc:docMk/>
            <pc:sldMk cId="267732909" sldId="2147483480"/>
            <ac:spMk id="58" creationId="{530D1E05-FE6C-DB58-103C-DE4F3D67F699}"/>
          </ac:spMkLst>
        </pc:spChg>
        <pc:spChg chg="mod">
          <ac:chgData name="Eve Kilel" userId="c69e2c18-3dd6-4277-8a6d-234aa7cad8f2" providerId="ADAL" clId="{C8324035-2EE5-4277-B0A7-5883FD935A19}" dt="2025-07-08T12:32:38.912" v="303"/>
          <ac:spMkLst>
            <pc:docMk/>
            <pc:sldMk cId="267732909" sldId="2147483480"/>
            <ac:spMk id="60" creationId="{18178139-C5A9-6A17-D515-89365F634C5B}"/>
          </ac:spMkLst>
        </pc:spChg>
        <pc:spChg chg="mod">
          <ac:chgData name="Eve Kilel" userId="c69e2c18-3dd6-4277-8a6d-234aa7cad8f2" providerId="ADAL" clId="{C8324035-2EE5-4277-B0A7-5883FD935A19}" dt="2025-07-08T12:32:38.912" v="303"/>
          <ac:spMkLst>
            <pc:docMk/>
            <pc:sldMk cId="267732909" sldId="2147483480"/>
            <ac:spMk id="62" creationId="{1A174EA2-BC21-1BD1-5C8E-5E0FAE383B8A}"/>
          </ac:spMkLst>
        </pc:spChg>
        <pc:spChg chg="mod">
          <ac:chgData name="Eve Kilel" userId="c69e2c18-3dd6-4277-8a6d-234aa7cad8f2" providerId="ADAL" clId="{C8324035-2EE5-4277-B0A7-5883FD935A19}" dt="2025-07-08T12:32:38.912" v="303"/>
          <ac:spMkLst>
            <pc:docMk/>
            <pc:sldMk cId="267732909" sldId="2147483480"/>
            <ac:spMk id="63" creationId="{5F68B2FA-68F9-8CA2-6248-4E2B2350AD2F}"/>
          </ac:spMkLst>
        </pc:spChg>
        <pc:spChg chg="mod">
          <ac:chgData name="Eve Kilel" userId="c69e2c18-3dd6-4277-8a6d-234aa7cad8f2" providerId="ADAL" clId="{C8324035-2EE5-4277-B0A7-5883FD935A19}" dt="2025-07-08T12:32:52.351" v="304"/>
          <ac:spMkLst>
            <pc:docMk/>
            <pc:sldMk cId="267732909" sldId="2147483480"/>
            <ac:spMk id="65" creationId="{6391FE6A-144E-2F9E-993C-2667EBF3B62A}"/>
          </ac:spMkLst>
        </pc:spChg>
        <pc:spChg chg="mod">
          <ac:chgData name="Eve Kilel" userId="c69e2c18-3dd6-4277-8a6d-234aa7cad8f2" providerId="ADAL" clId="{C8324035-2EE5-4277-B0A7-5883FD935A19}" dt="2025-07-08T12:32:52.351" v="304"/>
          <ac:spMkLst>
            <pc:docMk/>
            <pc:sldMk cId="267732909" sldId="2147483480"/>
            <ac:spMk id="67" creationId="{175FF701-D8EF-003F-BBEA-1258C8CAC69B}"/>
          </ac:spMkLst>
        </pc:spChg>
        <pc:spChg chg="mod">
          <ac:chgData name="Eve Kilel" userId="c69e2c18-3dd6-4277-8a6d-234aa7cad8f2" providerId="ADAL" clId="{C8324035-2EE5-4277-B0A7-5883FD935A19}" dt="2025-07-08T12:32:52.351" v="304"/>
          <ac:spMkLst>
            <pc:docMk/>
            <pc:sldMk cId="267732909" sldId="2147483480"/>
            <ac:spMk id="68" creationId="{E0A495AE-FD49-508A-E571-BD123B4B7C60}"/>
          </ac:spMkLst>
        </pc:spChg>
        <pc:spChg chg="add mod">
          <ac:chgData name="Eve Kilel" userId="c69e2c18-3dd6-4277-8a6d-234aa7cad8f2" providerId="ADAL" clId="{C8324035-2EE5-4277-B0A7-5883FD935A19}" dt="2025-07-08T14:13:42.128" v="337"/>
          <ac:spMkLst>
            <pc:docMk/>
            <pc:sldMk cId="267732909" sldId="2147483480"/>
            <ac:spMk id="72" creationId="{535DF454-8EE3-EBC5-9EC4-BE20E96141DB}"/>
          </ac:spMkLst>
        </pc:spChg>
        <pc:grpChg chg="add mod">
          <ac:chgData name="Eve Kilel" userId="c69e2c18-3dd6-4277-8a6d-234aa7cad8f2" providerId="ADAL" clId="{C8324035-2EE5-4277-B0A7-5883FD935A19}" dt="2025-07-08T12:23:52.008" v="254" actId="1076"/>
          <ac:grpSpMkLst>
            <pc:docMk/>
            <pc:sldMk cId="267732909" sldId="2147483480"/>
            <ac:grpSpMk id="3" creationId="{EEAFD791-B1E9-D14D-9CF1-78CD4175DF9F}"/>
          </ac:grpSpMkLst>
        </pc:grpChg>
        <pc:grpChg chg="add mod">
          <ac:chgData name="Eve Kilel" userId="c69e2c18-3dd6-4277-8a6d-234aa7cad8f2" providerId="ADAL" clId="{C8324035-2EE5-4277-B0A7-5883FD935A19}" dt="2025-07-08T12:24:22.522" v="257" actId="1076"/>
          <ac:grpSpMkLst>
            <pc:docMk/>
            <pc:sldMk cId="267732909" sldId="2147483480"/>
            <ac:grpSpMk id="9" creationId="{279EFE59-61C4-C456-9C6A-B65428B87CF2}"/>
          </ac:grpSpMkLst>
        </pc:grpChg>
        <pc:grpChg chg="add mod">
          <ac:chgData name="Eve Kilel" userId="c69e2c18-3dd6-4277-8a6d-234aa7cad8f2" providerId="ADAL" clId="{C8324035-2EE5-4277-B0A7-5883FD935A19}" dt="2025-07-08T12:24:40.904" v="259" actId="1076"/>
          <ac:grpSpMkLst>
            <pc:docMk/>
            <pc:sldMk cId="267732909" sldId="2147483480"/>
            <ac:grpSpMk id="13" creationId="{DBDC9741-A169-6FFD-7D93-0FDE626FD0C2}"/>
          </ac:grpSpMkLst>
        </pc:grpChg>
        <pc:grpChg chg="add mod">
          <ac:chgData name="Eve Kilel" userId="c69e2c18-3dd6-4277-8a6d-234aa7cad8f2" providerId="ADAL" clId="{C8324035-2EE5-4277-B0A7-5883FD935A19}" dt="2025-07-08T12:27:09.416" v="280" actId="1076"/>
          <ac:grpSpMkLst>
            <pc:docMk/>
            <pc:sldMk cId="267732909" sldId="2147483480"/>
            <ac:grpSpMk id="17" creationId="{54341A50-1DF9-D751-1AD8-514C1C05A849}"/>
          </ac:grpSpMkLst>
        </pc:grpChg>
        <pc:grpChg chg="mod">
          <ac:chgData name="Eve Kilel" userId="c69e2c18-3dd6-4277-8a6d-234aa7cad8f2" providerId="ADAL" clId="{C8324035-2EE5-4277-B0A7-5883FD935A19}" dt="2025-07-08T12:24:57.820" v="262"/>
          <ac:grpSpMkLst>
            <pc:docMk/>
            <pc:sldMk cId="267732909" sldId="2147483480"/>
            <ac:grpSpMk id="19" creationId="{F822D86A-F70A-AEE8-79FF-AA5951997464}"/>
          </ac:grpSpMkLst>
        </pc:grpChg>
        <pc:grpChg chg="mod">
          <ac:chgData name="Eve Kilel" userId="c69e2c18-3dd6-4277-8a6d-234aa7cad8f2" providerId="ADAL" clId="{C8324035-2EE5-4277-B0A7-5883FD935A19}" dt="2025-07-08T12:24:57.820" v="262"/>
          <ac:grpSpMkLst>
            <pc:docMk/>
            <pc:sldMk cId="267732909" sldId="2147483480"/>
            <ac:grpSpMk id="20" creationId="{3E594547-A630-7B08-D6CE-C0998E560247}"/>
          </ac:grpSpMkLst>
        </pc:grpChg>
        <pc:grpChg chg="mod">
          <ac:chgData name="Eve Kilel" userId="c69e2c18-3dd6-4277-8a6d-234aa7cad8f2" providerId="ADAL" clId="{C8324035-2EE5-4277-B0A7-5883FD935A19}" dt="2025-07-08T12:24:57.820" v="262"/>
          <ac:grpSpMkLst>
            <pc:docMk/>
            <pc:sldMk cId="267732909" sldId="2147483480"/>
            <ac:grpSpMk id="21" creationId="{8F4DC354-EB07-015C-F47E-B67AAC254501}"/>
          </ac:grpSpMkLst>
        </pc:grpChg>
        <pc:grpChg chg="add mod">
          <ac:chgData name="Eve Kilel" userId="c69e2c18-3dd6-4277-8a6d-234aa7cad8f2" providerId="ADAL" clId="{C8324035-2EE5-4277-B0A7-5883FD935A19}" dt="2025-07-08T12:27:30.136" v="284" actId="1076"/>
          <ac:grpSpMkLst>
            <pc:docMk/>
            <pc:sldMk cId="267732909" sldId="2147483480"/>
            <ac:grpSpMk id="30" creationId="{A0F943BD-357F-F147-07D0-4F09C43071F7}"/>
          </ac:grpSpMkLst>
        </pc:grpChg>
        <pc:grpChg chg="mod">
          <ac:chgData name="Eve Kilel" userId="c69e2c18-3dd6-4277-8a6d-234aa7cad8f2" providerId="ADAL" clId="{C8324035-2EE5-4277-B0A7-5883FD935A19}" dt="2025-07-08T12:25:56.697" v="270"/>
          <ac:grpSpMkLst>
            <pc:docMk/>
            <pc:sldMk cId="267732909" sldId="2147483480"/>
            <ac:grpSpMk id="32" creationId="{B26B854B-FE38-C717-4EAC-7358583613EA}"/>
          </ac:grpSpMkLst>
        </pc:grpChg>
        <pc:grpChg chg="mod">
          <ac:chgData name="Eve Kilel" userId="c69e2c18-3dd6-4277-8a6d-234aa7cad8f2" providerId="ADAL" clId="{C8324035-2EE5-4277-B0A7-5883FD935A19}" dt="2025-07-08T12:25:56.697" v="270"/>
          <ac:grpSpMkLst>
            <pc:docMk/>
            <pc:sldMk cId="267732909" sldId="2147483480"/>
            <ac:grpSpMk id="33" creationId="{6E287759-D1ED-1058-6A18-0408876D566D}"/>
          </ac:grpSpMkLst>
        </pc:grpChg>
        <pc:grpChg chg="mod">
          <ac:chgData name="Eve Kilel" userId="c69e2c18-3dd6-4277-8a6d-234aa7cad8f2" providerId="ADAL" clId="{C8324035-2EE5-4277-B0A7-5883FD935A19}" dt="2025-07-08T12:25:56.697" v="270"/>
          <ac:grpSpMkLst>
            <pc:docMk/>
            <pc:sldMk cId="267732909" sldId="2147483480"/>
            <ac:grpSpMk id="34" creationId="{421F562E-A548-09A4-969E-491B32AD98C2}"/>
          </ac:grpSpMkLst>
        </pc:grpChg>
        <pc:grpChg chg="add mod">
          <ac:chgData name="Eve Kilel" userId="c69e2c18-3dd6-4277-8a6d-234aa7cad8f2" providerId="ADAL" clId="{C8324035-2EE5-4277-B0A7-5883FD935A19}" dt="2025-07-08T12:27:41.358" v="285" actId="1076"/>
          <ac:grpSpMkLst>
            <pc:docMk/>
            <pc:sldMk cId="267732909" sldId="2147483480"/>
            <ac:grpSpMk id="41" creationId="{DC3F86A7-B1A7-4D49-7338-4AF7334DE033}"/>
          </ac:grpSpMkLst>
        </pc:grpChg>
        <pc:grpChg chg="mod">
          <ac:chgData name="Eve Kilel" userId="c69e2c18-3dd6-4277-8a6d-234aa7cad8f2" providerId="ADAL" clId="{C8324035-2EE5-4277-B0A7-5883FD935A19}" dt="2025-07-08T12:26:45.047" v="278"/>
          <ac:grpSpMkLst>
            <pc:docMk/>
            <pc:sldMk cId="267732909" sldId="2147483480"/>
            <ac:grpSpMk id="43" creationId="{CB79085E-8A90-5287-DF96-84BFD21AD3C8}"/>
          </ac:grpSpMkLst>
        </pc:grpChg>
        <pc:grpChg chg="mod">
          <ac:chgData name="Eve Kilel" userId="c69e2c18-3dd6-4277-8a6d-234aa7cad8f2" providerId="ADAL" clId="{C8324035-2EE5-4277-B0A7-5883FD935A19}" dt="2025-07-08T12:26:45.047" v="278"/>
          <ac:grpSpMkLst>
            <pc:docMk/>
            <pc:sldMk cId="267732909" sldId="2147483480"/>
            <ac:grpSpMk id="44" creationId="{4E064FBE-5DDF-29AC-24C2-0755AEE88B48}"/>
          </ac:grpSpMkLst>
        </pc:grpChg>
        <pc:grpChg chg="mod">
          <ac:chgData name="Eve Kilel" userId="c69e2c18-3dd6-4277-8a6d-234aa7cad8f2" providerId="ADAL" clId="{C8324035-2EE5-4277-B0A7-5883FD935A19}" dt="2025-07-08T12:26:45.047" v="278"/>
          <ac:grpSpMkLst>
            <pc:docMk/>
            <pc:sldMk cId="267732909" sldId="2147483480"/>
            <ac:grpSpMk id="45" creationId="{DF184BE1-F3B7-0D6F-A207-D05DCE5FA036}"/>
          </ac:grpSpMkLst>
        </pc:grpChg>
        <pc:grpChg chg="add mod">
          <ac:chgData name="Eve Kilel" userId="c69e2c18-3dd6-4277-8a6d-234aa7cad8f2" providerId="ADAL" clId="{C8324035-2EE5-4277-B0A7-5883FD935A19}" dt="2025-07-08T12:39:15.197" v="335" actId="1076"/>
          <ac:grpSpMkLst>
            <pc:docMk/>
            <pc:sldMk cId="267732909" sldId="2147483480"/>
            <ac:grpSpMk id="52" creationId="{943ACF31-BA57-D937-1CA5-168CD7E22894}"/>
          </ac:grpSpMkLst>
        </pc:grpChg>
        <pc:grpChg chg="mod">
          <ac:chgData name="Eve Kilel" userId="c69e2c18-3dd6-4277-8a6d-234aa7cad8f2" providerId="ADAL" clId="{C8324035-2EE5-4277-B0A7-5883FD935A19}" dt="2025-07-08T12:30:49.869" v="291"/>
          <ac:grpSpMkLst>
            <pc:docMk/>
            <pc:sldMk cId="267732909" sldId="2147483480"/>
            <ac:grpSpMk id="54" creationId="{DF53DD33-3235-4E24-4C3A-5DBD4972C9C6}"/>
          </ac:grpSpMkLst>
        </pc:grpChg>
        <pc:grpChg chg="add mod">
          <ac:chgData name="Eve Kilel" userId="c69e2c18-3dd6-4277-8a6d-234aa7cad8f2" providerId="ADAL" clId="{C8324035-2EE5-4277-B0A7-5883FD935A19}" dt="2025-07-08T12:39:09.712" v="334" actId="1076"/>
          <ac:grpSpMkLst>
            <pc:docMk/>
            <pc:sldMk cId="267732909" sldId="2147483480"/>
            <ac:grpSpMk id="59" creationId="{3170FC3B-6D75-AD73-8482-19EA0D657713}"/>
          </ac:grpSpMkLst>
        </pc:grpChg>
        <pc:grpChg chg="mod">
          <ac:chgData name="Eve Kilel" userId="c69e2c18-3dd6-4277-8a6d-234aa7cad8f2" providerId="ADAL" clId="{C8324035-2EE5-4277-B0A7-5883FD935A19}" dt="2025-07-08T12:32:38.912" v="303"/>
          <ac:grpSpMkLst>
            <pc:docMk/>
            <pc:sldMk cId="267732909" sldId="2147483480"/>
            <ac:grpSpMk id="61" creationId="{C4D9BE21-31B9-FACB-4567-0F7051518DCD}"/>
          </ac:grpSpMkLst>
        </pc:grpChg>
        <pc:grpChg chg="add mod">
          <ac:chgData name="Eve Kilel" userId="c69e2c18-3dd6-4277-8a6d-234aa7cad8f2" providerId="ADAL" clId="{C8324035-2EE5-4277-B0A7-5883FD935A19}" dt="2025-07-08T12:39:21.375" v="336" actId="1076"/>
          <ac:grpSpMkLst>
            <pc:docMk/>
            <pc:sldMk cId="267732909" sldId="2147483480"/>
            <ac:grpSpMk id="64" creationId="{42954CAA-FE40-9049-365B-B8229AD4EB0F}"/>
          </ac:grpSpMkLst>
        </pc:grpChg>
        <pc:grpChg chg="mod">
          <ac:chgData name="Eve Kilel" userId="c69e2c18-3dd6-4277-8a6d-234aa7cad8f2" providerId="ADAL" clId="{C8324035-2EE5-4277-B0A7-5883FD935A19}" dt="2025-07-08T12:32:52.351" v="304"/>
          <ac:grpSpMkLst>
            <pc:docMk/>
            <pc:sldMk cId="267732909" sldId="2147483480"/>
            <ac:grpSpMk id="66" creationId="{26B8B177-BA89-6FCB-0AA3-3E27119CB077}"/>
          </ac:grpSpMkLst>
        </pc:grpChg>
        <pc:picChg chg="add mod">
          <ac:chgData name="Eve Kilel" userId="c69e2c18-3dd6-4277-8a6d-234aa7cad8f2" providerId="ADAL" clId="{C8324035-2EE5-4277-B0A7-5883FD935A19}" dt="2025-07-08T14:14:28.095" v="340" actId="1076"/>
          <ac:picMkLst>
            <pc:docMk/>
            <pc:sldMk cId="267732909" sldId="2147483480"/>
            <ac:picMk id="73" creationId="{A121B732-41A2-53CA-BCCF-C6880C1042DA}"/>
          </ac:picMkLst>
        </pc:picChg>
        <pc:cxnChg chg="add mod">
          <ac:chgData name="Eve Kilel" userId="c69e2c18-3dd6-4277-8a6d-234aa7cad8f2" providerId="ADAL" clId="{C8324035-2EE5-4277-B0A7-5883FD935A19}" dt="2025-07-08T12:33:47.885" v="309" actId="1076"/>
          <ac:cxnSpMkLst>
            <pc:docMk/>
            <pc:sldMk cId="267732909" sldId="2147483480"/>
            <ac:cxnSpMk id="70" creationId="{D7F86DE8-6254-5C9C-62F8-06D5931F3A50}"/>
          </ac:cxnSpMkLst>
        </pc:cxnChg>
      </pc:sldChg>
      <pc:sldChg chg="add del">
        <pc:chgData name="Eve Kilel" userId="c69e2c18-3dd6-4277-8a6d-234aa7cad8f2" providerId="ADAL" clId="{C8324035-2EE5-4277-B0A7-5883FD935A19}" dt="2025-07-08T12:28:19.941" v="289"/>
        <pc:sldMkLst>
          <pc:docMk/>
          <pc:sldMk cId="1929665107" sldId="2147483481"/>
        </pc:sldMkLst>
      </pc:sldChg>
      <pc:sldMasterChg chg="addSldLayout delSldLayout">
        <pc:chgData name="Eve Kilel" userId="c69e2c18-3dd6-4277-8a6d-234aa7cad8f2" providerId="ADAL" clId="{C8324035-2EE5-4277-B0A7-5883FD935A19}" dt="2025-07-09T08:19:58.256" v="351" actId="2696"/>
        <pc:sldMasterMkLst>
          <pc:docMk/>
          <pc:sldMasterMk cId="388614934" sldId="2147483673"/>
        </pc:sldMasterMkLst>
        <pc:sldLayoutChg chg="add del">
          <pc:chgData name="Eve Kilel" userId="c69e2c18-3dd6-4277-8a6d-234aa7cad8f2" providerId="ADAL" clId="{C8324035-2EE5-4277-B0A7-5883FD935A19}" dt="2025-07-09T08:19:58.256" v="351" actId="2696"/>
          <pc:sldLayoutMkLst>
            <pc:docMk/>
            <pc:sldMasterMk cId="388614934" sldId="2147483673"/>
            <pc:sldLayoutMk cId="1318129579" sldId="2147483677"/>
          </pc:sldLayoutMkLst>
        </pc:sldLayoutChg>
      </pc:sldMasterChg>
    </pc:docChg>
  </pc:docChgLst>
  <pc:docChgLst>
    <pc:chgData name="Eve Kilel" userId="c69e2c18-3dd6-4277-8a6d-234aa7cad8f2" providerId="ADAL" clId="{C4771679-299A-4729-A645-5E27C62E17AD}"/>
    <pc:docChg chg="undo custSel addSld modSld">
      <pc:chgData name="Eve Kilel" userId="c69e2c18-3dd6-4277-8a6d-234aa7cad8f2" providerId="ADAL" clId="{C4771679-299A-4729-A645-5E27C62E17AD}" dt="2025-07-02T12:15:53.621" v="174" actId="1076"/>
      <pc:docMkLst>
        <pc:docMk/>
      </pc:docMkLst>
      <pc:sldChg chg="delSp modSp mod">
        <pc:chgData name="Eve Kilel" userId="c69e2c18-3dd6-4277-8a6d-234aa7cad8f2" providerId="ADAL" clId="{C4771679-299A-4729-A645-5E27C62E17AD}" dt="2025-07-02T09:30:33.033" v="84" actId="21"/>
        <pc:sldMkLst>
          <pc:docMk/>
          <pc:sldMk cId="861371648" sldId="2147481786"/>
        </pc:sldMkLst>
        <pc:spChg chg="mod">
          <ac:chgData name="Eve Kilel" userId="c69e2c18-3dd6-4277-8a6d-234aa7cad8f2" providerId="ADAL" clId="{C4771679-299A-4729-A645-5E27C62E17AD}" dt="2025-07-02T09:30:33.033" v="84" actId="21"/>
          <ac:spMkLst>
            <pc:docMk/>
            <pc:sldMk cId="861371648" sldId="2147481786"/>
            <ac:spMk id="19" creationId="{32CA823A-804F-95C4-EC48-20C1CB78FBF6}"/>
          </ac:spMkLst>
        </pc:spChg>
        <pc:spChg chg="mod">
          <ac:chgData name="Eve Kilel" userId="c69e2c18-3dd6-4277-8a6d-234aa7cad8f2" providerId="ADAL" clId="{C4771679-299A-4729-A645-5E27C62E17AD}" dt="2025-06-27T14:21:44.001" v="36" actId="20577"/>
          <ac:spMkLst>
            <pc:docMk/>
            <pc:sldMk cId="861371648" sldId="2147481786"/>
            <ac:spMk id="22" creationId="{5F87DD78-D81A-EBAD-E406-03AF2A5F42B6}"/>
          </ac:spMkLst>
        </pc:spChg>
      </pc:sldChg>
      <pc:sldChg chg="addSp delSp modSp add mod">
        <pc:chgData name="Eve Kilel" userId="c69e2c18-3dd6-4277-8a6d-234aa7cad8f2" providerId="ADAL" clId="{C4771679-299A-4729-A645-5E27C62E17AD}" dt="2025-07-02T12:15:53.621" v="174" actId="1076"/>
        <pc:sldMkLst>
          <pc:docMk/>
          <pc:sldMk cId="2903905699" sldId="2147483476"/>
        </pc:sldMkLst>
      </pc:sldChg>
    </pc:docChg>
  </pc:docChgLst>
  <pc:docChgLst>
    <pc:chgData name="Beni Katz" userId="S::bekatz@microsoft.com::2de35b7c-d81e-4e1c-96ae-950010c33383" providerId="AD" clId="Web-{E5F24EB9-03BC-510E-3DA3-2D2AB6371888}"/>
    <pc:docChg chg="addSld delSld modSld sldOrd modSection">
      <pc:chgData name="Beni Katz" userId="S::bekatz@microsoft.com::2de35b7c-d81e-4e1c-96ae-950010c33383" providerId="AD" clId="Web-{E5F24EB9-03BC-510E-3DA3-2D2AB6371888}" dt="2024-09-12T09:05:23.614" v="630" actId="20577"/>
      <pc:docMkLst>
        <pc:docMk/>
      </pc:docMkLst>
      <pc:sldChg chg="modSp modCm">
        <pc:chgData name="Beni Katz" userId="S::bekatz@microsoft.com::2de35b7c-d81e-4e1c-96ae-950010c33383" providerId="AD" clId="Web-{E5F24EB9-03BC-510E-3DA3-2D2AB6371888}" dt="2024-09-12T07:19:18.592" v="473" actId="20577"/>
        <pc:sldMkLst>
          <pc:docMk/>
          <pc:sldMk cId="135235895" sldId="2147481742"/>
        </pc:sldMkLst>
        <pc:extLst>
          <p:ext xmlns:p="http://schemas.openxmlformats.org/presentationml/2006/main" uri="{D6D511B9-2390-475A-947B-AFAB55BFBCF1}">
            <pc226:cmChg xmlns:pc226="http://schemas.microsoft.com/office/powerpoint/2022/06/main/command" chg="mod">
              <pc226:chgData name="Beni Katz" userId="S::bekatz@microsoft.com::2de35b7c-d81e-4e1c-96ae-950010c33383" providerId="AD" clId="Web-{E5F24EB9-03BC-510E-3DA3-2D2AB6371888}" dt="2024-09-12T06:36:35.060" v="39" actId="20577"/>
              <pc2:cmMkLst xmlns:pc2="http://schemas.microsoft.com/office/powerpoint/2019/9/main/command">
                <pc:docMk/>
                <pc:sldMk cId="135235895" sldId="2147481742"/>
                <pc2:cmMk id="{10FC5709-CBCE-44B2-9A21-5CDFF80DECBD}"/>
              </pc2:cmMkLst>
            </pc226:cmChg>
            <pc226:cmChg xmlns:pc226="http://schemas.microsoft.com/office/powerpoint/2022/06/main/command" chg="mod">
              <pc226:chgData name="Beni Katz" userId="S::bekatz@microsoft.com::2de35b7c-d81e-4e1c-96ae-950010c33383" providerId="AD" clId="Web-{E5F24EB9-03BC-510E-3DA3-2D2AB6371888}" dt="2024-09-12T07:15:45.558" v="420" actId="20577"/>
              <pc2:cmMkLst xmlns:pc2="http://schemas.microsoft.com/office/powerpoint/2019/9/main/command">
                <pc:docMk/>
                <pc:sldMk cId="135235895" sldId="2147481742"/>
                <pc2:cmMk id="{5D0AFDBA-A748-4D32-AE89-76AE298363FF}"/>
              </pc2:cmMkLst>
            </pc226:cmChg>
          </p:ext>
        </pc:extLst>
      </pc:sldChg>
      <pc:sldChg chg="modSp add del replId">
        <pc:chgData name="Beni Katz" userId="S::bekatz@microsoft.com::2de35b7c-d81e-4e1c-96ae-950010c33383" providerId="AD" clId="Web-{E5F24EB9-03BC-510E-3DA3-2D2AB6371888}" dt="2024-09-12T06:38:25.499" v="64"/>
        <pc:sldMkLst>
          <pc:docMk/>
          <pc:sldMk cId="354830671" sldId="2147481751"/>
        </pc:sldMkLst>
      </pc:sldChg>
      <pc:sldChg chg="modSp add mod ord replId modShow">
        <pc:chgData name="Beni Katz" userId="S::bekatz@microsoft.com::2de35b7c-d81e-4e1c-96ae-950010c33383" providerId="AD" clId="Web-{E5F24EB9-03BC-510E-3DA3-2D2AB6371888}" dt="2024-09-12T09:05:23.614" v="630" actId="20577"/>
        <pc:sldMkLst>
          <pc:docMk/>
          <pc:sldMk cId="1749186361" sldId="2147481751"/>
        </pc:sldMkLst>
      </pc:sldChg>
      <pc:sldChg chg="modSp add ord replId">
        <pc:chgData name="Beni Katz" userId="S::bekatz@microsoft.com::2de35b7c-d81e-4e1c-96ae-950010c33383" providerId="AD" clId="Web-{E5F24EB9-03BC-510E-3DA3-2D2AB6371888}" dt="2024-09-12T09:03:47.579" v="603" actId="20577"/>
        <pc:sldMkLst>
          <pc:docMk/>
          <pc:sldMk cId="331237356" sldId="2147481752"/>
        </pc:sldMkLst>
      </pc:sldChg>
      <pc:sldChg chg="modSp add replId">
        <pc:chgData name="Beni Katz" userId="S::bekatz@microsoft.com::2de35b7c-d81e-4e1c-96ae-950010c33383" providerId="AD" clId="Web-{E5F24EB9-03BC-510E-3DA3-2D2AB6371888}" dt="2024-09-12T06:44:52.160" v="196" actId="20577"/>
        <pc:sldMkLst>
          <pc:docMk/>
          <pc:sldMk cId="904336146" sldId="2147481753"/>
        </pc:sldMkLst>
      </pc:sldChg>
      <pc:sldChg chg="modSp add replId">
        <pc:chgData name="Beni Katz" userId="S::bekatz@microsoft.com::2de35b7c-d81e-4e1c-96ae-950010c33383" providerId="AD" clId="Web-{E5F24EB9-03BC-510E-3DA3-2D2AB6371888}" dt="2024-09-12T06:46:49.646" v="211" actId="20577"/>
        <pc:sldMkLst>
          <pc:docMk/>
          <pc:sldMk cId="1381312949" sldId="2147481754"/>
        </pc:sldMkLst>
      </pc:sldChg>
      <pc:sldChg chg="modSp add replId">
        <pc:chgData name="Beni Katz" userId="S::bekatz@microsoft.com::2de35b7c-d81e-4e1c-96ae-950010c33383" providerId="AD" clId="Web-{E5F24EB9-03BC-510E-3DA3-2D2AB6371888}" dt="2024-09-12T06:50:00.117" v="221" actId="20577"/>
        <pc:sldMkLst>
          <pc:docMk/>
          <pc:sldMk cId="1957707817" sldId="2147481755"/>
        </pc:sldMkLst>
      </pc:sldChg>
      <pc:sldChg chg="modSp add replId">
        <pc:chgData name="Beni Katz" userId="S::bekatz@microsoft.com::2de35b7c-d81e-4e1c-96ae-950010c33383" providerId="AD" clId="Web-{E5F24EB9-03BC-510E-3DA3-2D2AB6371888}" dt="2024-09-12T07:03:14.033" v="318" actId="20577"/>
        <pc:sldMkLst>
          <pc:docMk/>
          <pc:sldMk cId="3400737173" sldId="2147481756"/>
        </pc:sldMkLst>
      </pc:sldChg>
      <pc:sldChg chg="modSp add replId">
        <pc:chgData name="Beni Katz" userId="S::bekatz@microsoft.com::2de35b7c-d81e-4e1c-96ae-950010c33383" providerId="AD" clId="Web-{E5F24EB9-03BC-510E-3DA3-2D2AB6371888}" dt="2024-09-12T07:03:09.205" v="317" actId="20577"/>
        <pc:sldMkLst>
          <pc:docMk/>
          <pc:sldMk cId="1601605347" sldId="2147481757"/>
        </pc:sldMkLst>
      </pc:sldChg>
      <pc:sldChg chg="modSp add replId">
        <pc:chgData name="Beni Katz" userId="S::bekatz@microsoft.com::2de35b7c-d81e-4e1c-96ae-950010c33383" providerId="AD" clId="Web-{E5F24EB9-03BC-510E-3DA3-2D2AB6371888}" dt="2024-09-12T07:03:04.502" v="316" actId="20577"/>
        <pc:sldMkLst>
          <pc:docMk/>
          <pc:sldMk cId="1128791170" sldId="2147481758"/>
        </pc:sldMkLst>
      </pc:sldChg>
      <pc:sldChg chg="modSp add replId">
        <pc:chgData name="Beni Katz" userId="S::bekatz@microsoft.com::2de35b7c-d81e-4e1c-96ae-950010c33383" providerId="AD" clId="Web-{E5F24EB9-03BC-510E-3DA3-2D2AB6371888}" dt="2024-09-12T07:03:01.377" v="315" actId="20577"/>
        <pc:sldMkLst>
          <pc:docMk/>
          <pc:sldMk cId="2792536119" sldId="2147481759"/>
        </pc:sldMkLst>
      </pc:sldChg>
      <pc:sldChg chg="modSp add replId">
        <pc:chgData name="Beni Katz" userId="S::bekatz@microsoft.com::2de35b7c-d81e-4e1c-96ae-950010c33383" providerId="AD" clId="Web-{E5F24EB9-03BC-510E-3DA3-2D2AB6371888}" dt="2024-09-12T07:06:05.973" v="335" actId="20577"/>
        <pc:sldMkLst>
          <pc:docMk/>
          <pc:sldMk cId="507584019" sldId="2147481760"/>
        </pc:sldMkLst>
      </pc:sldChg>
      <pc:sldChg chg="modSp add replId">
        <pc:chgData name="Beni Katz" userId="S::bekatz@microsoft.com::2de35b7c-d81e-4e1c-96ae-950010c33383" providerId="AD" clId="Web-{E5F24EB9-03BC-510E-3DA3-2D2AB6371888}" dt="2024-09-12T07:10:40.804" v="360" actId="20577"/>
        <pc:sldMkLst>
          <pc:docMk/>
          <pc:sldMk cId="3115035443" sldId="2147481761"/>
        </pc:sldMkLst>
      </pc:sldChg>
      <pc:sldChg chg="modSp add replId">
        <pc:chgData name="Beni Katz" userId="S::bekatz@microsoft.com::2de35b7c-d81e-4e1c-96ae-950010c33383" providerId="AD" clId="Web-{E5F24EB9-03BC-510E-3DA3-2D2AB6371888}" dt="2024-09-12T07:11:12.711" v="363" actId="20577"/>
        <pc:sldMkLst>
          <pc:docMk/>
          <pc:sldMk cId="3124936753" sldId="2147481762"/>
        </pc:sldMkLst>
      </pc:sldChg>
      <pc:sldChg chg="modSp add replId">
        <pc:chgData name="Beni Katz" userId="S::bekatz@microsoft.com::2de35b7c-d81e-4e1c-96ae-950010c33383" providerId="AD" clId="Web-{E5F24EB9-03BC-510E-3DA3-2D2AB6371888}" dt="2024-09-12T07:12:19.852" v="372" actId="20577"/>
        <pc:sldMkLst>
          <pc:docMk/>
          <pc:sldMk cId="4045051126" sldId="2147481763"/>
        </pc:sldMkLst>
      </pc:sldChg>
      <pc:sldChg chg="modSp add replId">
        <pc:chgData name="Beni Katz" userId="S::bekatz@microsoft.com::2de35b7c-d81e-4e1c-96ae-950010c33383" providerId="AD" clId="Web-{E5F24EB9-03BC-510E-3DA3-2D2AB6371888}" dt="2024-09-12T07:14:28.479" v="384" actId="20577"/>
        <pc:sldMkLst>
          <pc:docMk/>
          <pc:sldMk cId="2728338252" sldId="2147481764"/>
        </pc:sldMkLst>
      </pc:sldChg>
      <pc:sldChg chg="modSp add replId">
        <pc:chgData name="Beni Katz" userId="S::bekatz@microsoft.com::2de35b7c-d81e-4e1c-96ae-950010c33383" providerId="AD" clId="Web-{E5F24EB9-03BC-510E-3DA3-2D2AB6371888}" dt="2024-09-12T07:16:05.058" v="431" actId="20577"/>
        <pc:sldMkLst>
          <pc:docMk/>
          <pc:sldMk cId="138629630" sldId="2147481765"/>
        </pc:sldMkLst>
      </pc:sldChg>
      <pc:sldChg chg="modSp add replId">
        <pc:chgData name="Beni Katz" userId="S::bekatz@microsoft.com::2de35b7c-d81e-4e1c-96ae-950010c33383" providerId="AD" clId="Web-{E5F24EB9-03BC-510E-3DA3-2D2AB6371888}" dt="2024-09-12T07:17:31.356" v="457" actId="20577"/>
        <pc:sldMkLst>
          <pc:docMk/>
          <pc:sldMk cId="288283552" sldId="2147481766"/>
        </pc:sldMkLst>
      </pc:sldChg>
      <pc:sldChg chg="modSp add replId">
        <pc:chgData name="Beni Katz" userId="S::bekatz@microsoft.com::2de35b7c-d81e-4e1c-96ae-950010c33383" providerId="AD" clId="Web-{E5F24EB9-03BC-510E-3DA3-2D2AB6371888}" dt="2024-09-12T07:17:38.794" v="459" actId="20577"/>
        <pc:sldMkLst>
          <pc:docMk/>
          <pc:sldMk cId="3178184442" sldId="2147481767"/>
        </pc:sldMkLst>
      </pc:sldChg>
      <pc:sldChg chg="modSp add replId">
        <pc:chgData name="Beni Katz" userId="S::bekatz@microsoft.com::2de35b7c-d81e-4e1c-96ae-950010c33383" providerId="AD" clId="Web-{E5F24EB9-03BC-510E-3DA3-2D2AB6371888}" dt="2024-09-12T07:17:43.028" v="465" actId="20577"/>
        <pc:sldMkLst>
          <pc:docMk/>
          <pc:sldMk cId="1825280832" sldId="2147481768"/>
        </pc:sldMkLst>
      </pc:sldChg>
    </pc:docChg>
  </pc:docChgLst>
  <pc:docChgLst>
    <pc:chgData name="Eve Kilel" userId="S::evelynkilel@microsoft.com::c69e2c18-3dd6-4277-8a6d-234aa7cad8f2" providerId="AD" clId="Web-{39128CA7-C064-BE46-EC59-0257AC54DCD9}"/>
    <pc:docChg chg="addSld delSld modSld addSection delSection modSection">
      <pc:chgData name="Eve Kilel" userId="S::evelynkilel@microsoft.com::c69e2c18-3dd6-4277-8a6d-234aa7cad8f2" providerId="AD" clId="Web-{39128CA7-C064-BE46-EC59-0257AC54DCD9}" dt="2025-05-30T13:05:48.224" v="67"/>
      <pc:docMkLst>
        <pc:docMk/>
      </pc:docMkLst>
      <pc:sldChg chg="add del">
        <pc:chgData name="Eve Kilel" userId="S::evelynkilel@microsoft.com::c69e2c18-3dd6-4277-8a6d-234aa7cad8f2" providerId="AD" clId="Web-{39128CA7-C064-BE46-EC59-0257AC54DCD9}" dt="2025-05-30T13:04:55.271" v="35"/>
        <pc:sldMkLst>
          <pc:docMk/>
          <pc:sldMk cId="916667181" sldId="2147481735"/>
        </pc:sldMkLst>
      </pc:sldChg>
      <pc:sldChg chg="add del">
        <pc:chgData name="Eve Kilel" userId="S::evelynkilel@microsoft.com::c69e2c18-3dd6-4277-8a6d-234aa7cad8f2" providerId="AD" clId="Web-{39128CA7-C064-BE46-EC59-0257AC54DCD9}" dt="2025-05-30T13:05:08.959" v="59"/>
        <pc:sldMkLst>
          <pc:docMk/>
          <pc:sldMk cId="135235895" sldId="2147481742"/>
        </pc:sldMkLst>
      </pc:sldChg>
      <pc:sldChg chg="add del">
        <pc:chgData name="Eve Kilel" userId="S::evelynkilel@microsoft.com::c69e2c18-3dd6-4277-8a6d-234aa7cad8f2" providerId="AD" clId="Web-{39128CA7-C064-BE46-EC59-0257AC54DCD9}" dt="2025-05-30T13:05:11.521" v="64"/>
        <pc:sldMkLst>
          <pc:docMk/>
          <pc:sldMk cId="3277499138" sldId="2147481747"/>
        </pc:sldMkLst>
      </pc:sldChg>
      <pc:sldChg chg="add del">
        <pc:chgData name="Eve Kilel" userId="S::evelynkilel@microsoft.com::c69e2c18-3dd6-4277-8a6d-234aa7cad8f2" providerId="AD" clId="Web-{39128CA7-C064-BE46-EC59-0257AC54DCD9}" dt="2025-05-30T13:05:11.849" v="65"/>
        <pc:sldMkLst>
          <pc:docMk/>
          <pc:sldMk cId="945209079" sldId="2147481750"/>
        </pc:sldMkLst>
      </pc:sldChg>
      <pc:sldChg chg="add del">
        <pc:chgData name="Eve Kilel" userId="S::evelynkilel@microsoft.com::c69e2c18-3dd6-4277-8a6d-234aa7cad8f2" providerId="AD" clId="Web-{39128CA7-C064-BE46-EC59-0257AC54DCD9}" dt="2025-05-30T13:05:04.693" v="40"/>
        <pc:sldMkLst>
          <pc:docMk/>
          <pc:sldMk cId="1749186361" sldId="2147481751"/>
        </pc:sldMkLst>
      </pc:sldChg>
      <pc:sldChg chg="add del">
        <pc:chgData name="Eve Kilel" userId="S::evelynkilel@microsoft.com::c69e2c18-3dd6-4277-8a6d-234aa7cad8f2" providerId="AD" clId="Web-{39128CA7-C064-BE46-EC59-0257AC54DCD9}" dt="2025-05-30T13:05:04.474" v="39"/>
        <pc:sldMkLst>
          <pc:docMk/>
          <pc:sldMk cId="331237356" sldId="2147481752"/>
        </pc:sldMkLst>
      </pc:sldChg>
      <pc:sldChg chg="add del">
        <pc:chgData name="Eve Kilel" userId="S::evelynkilel@microsoft.com::c69e2c18-3dd6-4277-8a6d-234aa7cad8f2" providerId="AD" clId="Web-{39128CA7-C064-BE46-EC59-0257AC54DCD9}" dt="2025-05-30T13:05:04.912" v="41"/>
        <pc:sldMkLst>
          <pc:docMk/>
          <pc:sldMk cId="904336146" sldId="2147481753"/>
        </pc:sldMkLst>
      </pc:sldChg>
      <pc:sldChg chg="add del">
        <pc:chgData name="Eve Kilel" userId="S::evelynkilel@microsoft.com::c69e2c18-3dd6-4277-8a6d-234aa7cad8f2" providerId="AD" clId="Web-{39128CA7-C064-BE46-EC59-0257AC54DCD9}" dt="2025-05-30T13:05:05.365" v="43"/>
        <pc:sldMkLst>
          <pc:docMk/>
          <pc:sldMk cId="1381312949" sldId="2147481754"/>
        </pc:sldMkLst>
      </pc:sldChg>
      <pc:sldChg chg="add del">
        <pc:chgData name="Eve Kilel" userId="S::evelynkilel@microsoft.com::c69e2c18-3dd6-4277-8a6d-234aa7cad8f2" providerId="AD" clId="Web-{39128CA7-C064-BE46-EC59-0257AC54DCD9}" dt="2025-05-30T13:05:05.521" v="44"/>
        <pc:sldMkLst>
          <pc:docMk/>
          <pc:sldMk cId="1957707817" sldId="2147481755"/>
        </pc:sldMkLst>
      </pc:sldChg>
      <pc:sldChg chg="add del">
        <pc:chgData name="Eve Kilel" userId="S::evelynkilel@microsoft.com::c69e2c18-3dd6-4277-8a6d-234aa7cad8f2" providerId="AD" clId="Web-{39128CA7-C064-BE46-EC59-0257AC54DCD9}" dt="2025-05-30T13:05:05.771" v="45"/>
        <pc:sldMkLst>
          <pc:docMk/>
          <pc:sldMk cId="3400737173" sldId="2147481756"/>
        </pc:sldMkLst>
      </pc:sldChg>
      <pc:sldChg chg="add del">
        <pc:chgData name="Eve Kilel" userId="S::evelynkilel@microsoft.com::c69e2c18-3dd6-4277-8a6d-234aa7cad8f2" providerId="AD" clId="Web-{39128CA7-C064-BE46-EC59-0257AC54DCD9}" dt="2025-05-30T13:05:06.255" v="47"/>
        <pc:sldMkLst>
          <pc:docMk/>
          <pc:sldMk cId="1601605347" sldId="2147481757"/>
        </pc:sldMkLst>
      </pc:sldChg>
      <pc:sldChg chg="add del">
        <pc:chgData name="Eve Kilel" userId="S::evelynkilel@microsoft.com::c69e2c18-3dd6-4277-8a6d-234aa7cad8f2" providerId="AD" clId="Web-{39128CA7-C064-BE46-EC59-0257AC54DCD9}" dt="2025-05-30T13:05:06.474" v="48"/>
        <pc:sldMkLst>
          <pc:docMk/>
          <pc:sldMk cId="1128791170" sldId="2147481758"/>
        </pc:sldMkLst>
      </pc:sldChg>
      <pc:sldChg chg="add del">
        <pc:chgData name="Eve Kilel" userId="S::evelynkilel@microsoft.com::c69e2c18-3dd6-4277-8a6d-234aa7cad8f2" providerId="AD" clId="Web-{39128CA7-C064-BE46-EC59-0257AC54DCD9}" dt="2025-05-30T13:05:06.959" v="50"/>
        <pc:sldMkLst>
          <pc:docMk/>
          <pc:sldMk cId="507584019" sldId="2147481760"/>
        </pc:sldMkLst>
      </pc:sldChg>
      <pc:sldChg chg="add del">
        <pc:chgData name="Eve Kilel" userId="S::evelynkilel@microsoft.com::c69e2c18-3dd6-4277-8a6d-234aa7cad8f2" providerId="AD" clId="Web-{39128CA7-C064-BE46-EC59-0257AC54DCD9}" dt="2025-05-30T13:05:07.552" v="52"/>
        <pc:sldMkLst>
          <pc:docMk/>
          <pc:sldMk cId="3115035443" sldId="2147481761"/>
        </pc:sldMkLst>
      </pc:sldChg>
      <pc:sldChg chg="add del">
        <pc:chgData name="Eve Kilel" userId="S::evelynkilel@microsoft.com::c69e2c18-3dd6-4277-8a6d-234aa7cad8f2" providerId="AD" clId="Web-{39128CA7-C064-BE46-EC59-0257AC54DCD9}" dt="2025-05-30T13:05:07.974" v="54"/>
        <pc:sldMkLst>
          <pc:docMk/>
          <pc:sldMk cId="3124936753" sldId="2147481762"/>
        </pc:sldMkLst>
      </pc:sldChg>
      <pc:sldChg chg="add del">
        <pc:chgData name="Eve Kilel" userId="S::evelynkilel@microsoft.com::c69e2c18-3dd6-4277-8a6d-234aa7cad8f2" providerId="AD" clId="Web-{39128CA7-C064-BE46-EC59-0257AC54DCD9}" dt="2025-05-30T13:05:07.802" v="53"/>
        <pc:sldMkLst>
          <pc:docMk/>
          <pc:sldMk cId="4045051126" sldId="2147481763"/>
        </pc:sldMkLst>
      </pc:sldChg>
      <pc:sldChg chg="add del">
        <pc:chgData name="Eve Kilel" userId="S::evelynkilel@microsoft.com::c69e2c18-3dd6-4277-8a6d-234aa7cad8f2" providerId="AD" clId="Web-{39128CA7-C064-BE46-EC59-0257AC54DCD9}" dt="2025-05-30T13:05:08.755" v="58"/>
        <pc:sldMkLst>
          <pc:docMk/>
          <pc:sldMk cId="2728338252" sldId="2147481764"/>
        </pc:sldMkLst>
      </pc:sldChg>
      <pc:sldChg chg="add del">
        <pc:chgData name="Eve Kilel" userId="S::evelynkilel@microsoft.com::c69e2c18-3dd6-4277-8a6d-234aa7cad8f2" providerId="AD" clId="Web-{39128CA7-C064-BE46-EC59-0257AC54DCD9}" dt="2025-05-30T13:05:08.177" v="55"/>
        <pc:sldMkLst>
          <pc:docMk/>
          <pc:sldMk cId="138629630" sldId="2147481765"/>
        </pc:sldMkLst>
      </pc:sldChg>
      <pc:sldChg chg="add del">
        <pc:chgData name="Eve Kilel" userId="S::evelynkilel@microsoft.com::c69e2c18-3dd6-4277-8a6d-234aa7cad8f2" providerId="AD" clId="Web-{39128CA7-C064-BE46-EC59-0257AC54DCD9}" dt="2025-05-30T13:05:08.334" v="56"/>
        <pc:sldMkLst>
          <pc:docMk/>
          <pc:sldMk cId="288283552" sldId="2147481766"/>
        </pc:sldMkLst>
      </pc:sldChg>
      <pc:sldChg chg="add del">
        <pc:chgData name="Eve Kilel" userId="S::evelynkilel@microsoft.com::c69e2c18-3dd6-4277-8a6d-234aa7cad8f2" providerId="AD" clId="Web-{39128CA7-C064-BE46-EC59-0257AC54DCD9}" dt="2025-05-30T13:05:08.552" v="57"/>
        <pc:sldMkLst>
          <pc:docMk/>
          <pc:sldMk cId="3178184442" sldId="2147481767"/>
        </pc:sldMkLst>
      </pc:sldChg>
      <pc:sldChg chg="add del">
        <pc:chgData name="Eve Kilel" userId="S::evelynkilel@microsoft.com::c69e2c18-3dd6-4277-8a6d-234aa7cad8f2" providerId="AD" clId="Web-{39128CA7-C064-BE46-EC59-0257AC54DCD9}" dt="2025-05-30T13:05:05.162" v="42"/>
        <pc:sldMkLst>
          <pc:docMk/>
          <pc:sldMk cId="2433320395" sldId="2147481769"/>
        </pc:sldMkLst>
      </pc:sldChg>
      <pc:sldChg chg="add del">
        <pc:chgData name="Eve Kilel" userId="S::evelynkilel@microsoft.com::c69e2c18-3dd6-4277-8a6d-234aa7cad8f2" providerId="AD" clId="Web-{39128CA7-C064-BE46-EC59-0257AC54DCD9}" dt="2025-05-30T13:05:06.693" v="49"/>
        <pc:sldMkLst>
          <pc:docMk/>
          <pc:sldMk cId="2892147046" sldId="2147481770"/>
        </pc:sldMkLst>
      </pc:sldChg>
      <pc:sldChg chg="add del">
        <pc:chgData name="Eve Kilel" userId="S::evelynkilel@microsoft.com::c69e2c18-3dd6-4277-8a6d-234aa7cad8f2" providerId="AD" clId="Web-{39128CA7-C064-BE46-EC59-0257AC54DCD9}" dt="2025-05-30T13:05:11.162" v="63"/>
        <pc:sldMkLst>
          <pc:docMk/>
          <pc:sldMk cId="3316230256" sldId="2147481772"/>
        </pc:sldMkLst>
      </pc:sldChg>
      <pc:sldChg chg="add del">
        <pc:chgData name="Eve Kilel" userId="S::evelynkilel@microsoft.com::c69e2c18-3dd6-4277-8a6d-234aa7cad8f2" providerId="AD" clId="Web-{39128CA7-C064-BE46-EC59-0257AC54DCD9}" dt="2025-05-30T13:05:10.568" v="61"/>
        <pc:sldMkLst>
          <pc:docMk/>
          <pc:sldMk cId="3370551918" sldId="2147481773"/>
        </pc:sldMkLst>
      </pc:sldChg>
      <pc:sldChg chg="add del">
        <pc:chgData name="Eve Kilel" userId="S::evelynkilel@microsoft.com::c69e2c18-3dd6-4277-8a6d-234aa7cad8f2" providerId="AD" clId="Web-{39128CA7-C064-BE46-EC59-0257AC54DCD9}" dt="2025-05-30T13:05:06.021" v="46"/>
        <pc:sldMkLst>
          <pc:docMk/>
          <pc:sldMk cId="1751192261" sldId="2147481774"/>
        </pc:sldMkLst>
      </pc:sldChg>
      <pc:sldChg chg="add del">
        <pc:chgData name="Eve Kilel" userId="S::evelynkilel@microsoft.com::c69e2c18-3dd6-4277-8a6d-234aa7cad8f2" providerId="AD" clId="Web-{39128CA7-C064-BE46-EC59-0257AC54DCD9}" dt="2025-05-30T13:05:10.802" v="62"/>
        <pc:sldMkLst>
          <pc:docMk/>
          <pc:sldMk cId="1201661840" sldId="2147481775"/>
        </pc:sldMkLst>
      </pc:sldChg>
      <pc:sldChg chg="add del">
        <pc:chgData name="Eve Kilel" userId="S::evelynkilel@microsoft.com::c69e2c18-3dd6-4277-8a6d-234aa7cad8f2" providerId="AD" clId="Web-{39128CA7-C064-BE46-EC59-0257AC54DCD9}" dt="2025-05-30T13:05:07.224" v="51"/>
        <pc:sldMkLst>
          <pc:docMk/>
          <pc:sldMk cId="1159216627" sldId="2147481776"/>
        </pc:sldMkLst>
      </pc:sldChg>
      <pc:sldChg chg="add del">
        <pc:chgData name="Eve Kilel" userId="S::evelynkilel@microsoft.com::c69e2c18-3dd6-4277-8a6d-234aa7cad8f2" providerId="AD" clId="Web-{39128CA7-C064-BE46-EC59-0257AC54DCD9}" dt="2025-05-30T13:05:03.849" v="38"/>
        <pc:sldMkLst>
          <pc:docMk/>
          <pc:sldMk cId="1441140878" sldId="2147481777"/>
        </pc:sldMkLst>
      </pc:sldChg>
      <pc:sldChg chg="add del">
        <pc:chgData name="Eve Kilel" userId="S::evelynkilel@microsoft.com::c69e2c18-3dd6-4277-8a6d-234aa7cad8f2" providerId="AD" clId="Web-{39128CA7-C064-BE46-EC59-0257AC54DCD9}" dt="2025-05-30T13:05:09.834" v="60"/>
        <pc:sldMkLst>
          <pc:docMk/>
          <pc:sldMk cId="3541556420" sldId="2147481784"/>
        </pc:sldMkLst>
      </pc:sldChg>
      <pc:sldChg chg="addSp delSp modSp addAnim delAnim">
        <pc:chgData name="Eve Kilel" userId="S::evelynkilel@microsoft.com::c69e2c18-3dd6-4277-8a6d-234aa7cad8f2" providerId="AD" clId="Web-{39128CA7-C064-BE46-EC59-0257AC54DCD9}" dt="2025-05-30T13:05:48.224" v="67"/>
        <pc:sldMkLst>
          <pc:docMk/>
          <pc:sldMk cId="861371648" sldId="2147481786"/>
        </pc:sldMkLst>
      </pc:sldChg>
    </pc:docChg>
  </pc:docChgLst>
  <pc:docChgLst>
    <pc:chgData name="Eve Kilel" userId="S::evelynkilel@microsoft.com::c69e2c18-3dd6-4277-8a6d-234aa7cad8f2" providerId="AD" clId="Web-{E8743A60-C85A-D388-EFD2-8BBD62963D5E}"/>
    <pc:docChg chg="mod modSld">
      <pc:chgData name="Eve Kilel" userId="S::evelynkilel@microsoft.com::c69e2c18-3dd6-4277-8a6d-234aa7cad8f2" providerId="AD" clId="Web-{E8743A60-C85A-D388-EFD2-8BBD62963D5E}" dt="2024-09-16T10:29:55.077" v="310" actId="20577"/>
      <pc:docMkLst>
        <pc:docMk/>
      </pc:docMkLst>
      <pc:sldChg chg="modSp modCm">
        <pc:chgData name="Eve Kilel" userId="S::evelynkilel@microsoft.com::c69e2c18-3dd6-4277-8a6d-234aa7cad8f2" providerId="AD" clId="Web-{E8743A60-C85A-D388-EFD2-8BBD62963D5E}" dt="2024-09-16T10:29:55.077" v="310" actId="20577"/>
        <pc:sldMkLst>
          <pc:docMk/>
          <pc:sldMk cId="1601605347" sldId="2147481757"/>
        </pc:sldMkLst>
        <pc:extLst>
          <p:ext xmlns:p="http://schemas.openxmlformats.org/presentationml/2006/main" uri="{D6D511B9-2390-475A-947B-AFAB55BFBCF1}">
            <pc226:cmChg xmlns:pc226="http://schemas.microsoft.com/office/powerpoint/2022/06/main/command" chg="mod">
              <pc226:chgData name="Eve Kilel" userId="S::evelynkilel@microsoft.com::c69e2c18-3dd6-4277-8a6d-234aa7cad8f2" providerId="AD" clId="Web-{E8743A60-C85A-D388-EFD2-8BBD62963D5E}" dt="2024-09-16T10:29:55.077" v="309" actId="20577"/>
              <pc2:cmMkLst xmlns:pc2="http://schemas.microsoft.com/office/powerpoint/2019/9/main/command">
                <pc:docMk/>
                <pc:sldMk cId="1601605347" sldId="2147481757"/>
                <pc2:cmMk id="{A99008F5-613D-4E6A-AFEB-47A2225CC758}"/>
              </pc2:cmMkLst>
            </pc226:cmChg>
          </p:ext>
        </pc:extLst>
      </pc:sldChg>
    </pc:docChg>
  </pc:docChgLst>
  <pc:docChgLst>
    <pc:chgData name="Beni Katz" userId="2de35b7c-d81e-4e1c-96ae-950010c33383" providerId="ADAL" clId="{86D99E41-B8B5-45AD-9BA4-7D46DC663E16}"/>
    <pc:docChg chg="undo redo custSel addSld delSld modSld sldOrd addSection delSection modSection">
      <pc:chgData name="Beni Katz" userId="2de35b7c-d81e-4e1c-96ae-950010c33383" providerId="ADAL" clId="{86D99E41-B8B5-45AD-9BA4-7D46DC663E16}" dt="2024-12-24T10:10:00.272" v="8903" actId="20577"/>
      <pc:docMkLst>
        <pc:docMk/>
      </pc:docMkLst>
      <pc:sldChg chg="delSp modSp add mod modNotesTx">
        <pc:chgData name="Beni Katz" userId="2de35b7c-d81e-4e1c-96ae-950010c33383" providerId="ADAL" clId="{86D99E41-B8B5-45AD-9BA4-7D46DC663E16}" dt="2024-12-10T14:03:48.764" v="7115" actId="1035"/>
        <pc:sldMkLst>
          <pc:docMk/>
          <pc:sldMk cId="4056016483" sldId="2147481749"/>
        </pc:sldMkLst>
      </pc:sldChg>
      <pc:sldChg chg="mod ord modShow">
        <pc:chgData name="Beni Katz" userId="2de35b7c-d81e-4e1c-96ae-950010c33383" providerId="ADAL" clId="{86D99E41-B8B5-45AD-9BA4-7D46DC663E16}" dt="2024-11-26T13:45:00.326" v="4063"/>
        <pc:sldMkLst>
          <pc:docMk/>
          <pc:sldMk cId="1749186361" sldId="2147481751"/>
        </pc:sldMkLst>
      </pc:sldChg>
      <pc:sldChg chg="mod ord modShow">
        <pc:chgData name="Beni Katz" userId="2de35b7c-d81e-4e1c-96ae-950010c33383" providerId="ADAL" clId="{86D99E41-B8B5-45AD-9BA4-7D46DC663E16}" dt="2024-11-26T13:45:00.326" v="4063"/>
        <pc:sldMkLst>
          <pc:docMk/>
          <pc:sldMk cId="331237356" sldId="2147481752"/>
        </pc:sldMkLst>
      </pc:sldChg>
      <pc:sldChg chg="mod ord modShow">
        <pc:chgData name="Beni Katz" userId="2de35b7c-d81e-4e1c-96ae-950010c33383" providerId="ADAL" clId="{86D99E41-B8B5-45AD-9BA4-7D46DC663E16}" dt="2024-11-26T13:45:00.326" v="4063"/>
        <pc:sldMkLst>
          <pc:docMk/>
          <pc:sldMk cId="904336146" sldId="2147481753"/>
        </pc:sldMkLst>
      </pc:sldChg>
      <pc:sldChg chg="mod ord modShow">
        <pc:chgData name="Beni Katz" userId="2de35b7c-d81e-4e1c-96ae-950010c33383" providerId="ADAL" clId="{86D99E41-B8B5-45AD-9BA4-7D46DC663E16}" dt="2024-11-26T13:45:00.326" v="4063"/>
        <pc:sldMkLst>
          <pc:docMk/>
          <pc:sldMk cId="1381312949" sldId="2147481754"/>
        </pc:sldMkLst>
      </pc:sldChg>
      <pc:sldChg chg="mod ord modShow">
        <pc:chgData name="Beni Katz" userId="2de35b7c-d81e-4e1c-96ae-950010c33383" providerId="ADAL" clId="{86D99E41-B8B5-45AD-9BA4-7D46DC663E16}" dt="2024-11-26T13:45:00.326" v="4063"/>
        <pc:sldMkLst>
          <pc:docMk/>
          <pc:sldMk cId="1957707817" sldId="2147481755"/>
        </pc:sldMkLst>
      </pc:sldChg>
      <pc:sldChg chg="mod ord modShow">
        <pc:chgData name="Beni Katz" userId="2de35b7c-d81e-4e1c-96ae-950010c33383" providerId="ADAL" clId="{86D99E41-B8B5-45AD-9BA4-7D46DC663E16}" dt="2024-11-25T16:03:22.652" v="3498"/>
        <pc:sldMkLst>
          <pc:docMk/>
          <pc:sldMk cId="3400737173" sldId="2147481756"/>
        </pc:sldMkLst>
      </pc:sldChg>
      <pc:sldChg chg="mod ord modShow">
        <pc:chgData name="Beni Katz" userId="2de35b7c-d81e-4e1c-96ae-950010c33383" providerId="ADAL" clId="{86D99E41-B8B5-45AD-9BA4-7D46DC663E16}" dt="2024-11-25T16:03:22.652" v="3498"/>
        <pc:sldMkLst>
          <pc:docMk/>
          <pc:sldMk cId="1601605347" sldId="2147481757"/>
        </pc:sldMkLst>
      </pc:sldChg>
      <pc:sldChg chg="mod ord modShow">
        <pc:chgData name="Beni Katz" userId="2de35b7c-d81e-4e1c-96ae-950010c33383" providerId="ADAL" clId="{86D99E41-B8B5-45AD-9BA4-7D46DC663E16}" dt="2024-11-25T16:03:22.652" v="3498"/>
        <pc:sldMkLst>
          <pc:docMk/>
          <pc:sldMk cId="1128791170" sldId="2147481758"/>
        </pc:sldMkLst>
      </pc:sldChg>
      <pc:sldChg chg="mod ord modShow">
        <pc:chgData name="Beni Katz" userId="2de35b7c-d81e-4e1c-96ae-950010c33383" providerId="ADAL" clId="{86D99E41-B8B5-45AD-9BA4-7D46DC663E16}" dt="2024-12-08T12:47:19.170" v="4228"/>
        <pc:sldMkLst>
          <pc:docMk/>
          <pc:sldMk cId="507584019" sldId="2147481760"/>
        </pc:sldMkLst>
      </pc:sldChg>
      <pc:sldChg chg="mod ord modShow">
        <pc:chgData name="Beni Katz" userId="2de35b7c-d81e-4e1c-96ae-950010c33383" providerId="ADAL" clId="{86D99E41-B8B5-45AD-9BA4-7D46DC663E16}" dt="2024-11-25T12:49:52.075" v="2317"/>
        <pc:sldMkLst>
          <pc:docMk/>
          <pc:sldMk cId="3115035443" sldId="2147481761"/>
        </pc:sldMkLst>
      </pc:sldChg>
      <pc:sldChg chg="mod ord modShow">
        <pc:chgData name="Beni Katz" userId="2de35b7c-d81e-4e1c-96ae-950010c33383" providerId="ADAL" clId="{86D99E41-B8B5-45AD-9BA4-7D46DC663E16}" dt="2024-11-25T12:49:49.467" v="2315"/>
        <pc:sldMkLst>
          <pc:docMk/>
          <pc:sldMk cId="3124936753" sldId="2147481762"/>
        </pc:sldMkLst>
      </pc:sldChg>
      <pc:sldChg chg="mod ord modShow">
        <pc:chgData name="Beni Katz" userId="2de35b7c-d81e-4e1c-96ae-950010c33383" providerId="ADAL" clId="{86D99E41-B8B5-45AD-9BA4-7D46DC663E16}" dt="2024-11-25T12:49:54.075" v="2319"/>
        <pc:sldMkLst>
          <pc:docMk/>
          <pc:sldMk cId="4045051126" sldId="2147481763"/>
        </pc:sldMkLst>
      </pc:sldChg>
      <pc:sldChg chg="mod ord modShow">
        <pc:chgData name="Beni Katz" userId="2de35b7c-d81e-4e1c-96ae-950010c33383" providerId="ADAL" clId="{86D99E41-B8B5-45AD-9BA4-7D46DC663E16}" dt="2024-11-25T11:16:11.991" v="2071"/>
        <pc:sldMkLst>
          <pc:docMk/>
          <pc:sldMk cId="2728338252" sldId="2147481764"/>
        </pc:sldMkLst>
      </pc:sldChg>
      <pc:sldChg chg="mod ord modShow">
        <pc:chgData name="Beni Katz" userId="2de35b7c-d81e-4e1c-96ae-950010c33383" providerId="ADAL" clId="{86D99E41-B8B5-45AD-9BA4-7D46DC663E16}" dt="2024-11-25T11:16:11.991" v="2071"/>
        <pc:sldMkLst>
          <pc:docMk/>
          <pc:sldMk cId="138629630" sldId="2147481765"/>
        </pc:sldMkLst>
      </pc:sldChg>
      <pc:sldChg chg="mod ord modShow">
        <pc:chgData name="Beni Katz" userId="2de35b7c-d81e-4e1c-96ae-950010c33383" providerId="ADAL" clId="{86D99E41-B8B5-45AD-9BA4-7D46DC663E16}" dt="2024-11-25T11:16:11.991" v="2071"/>
        <pc:sldMkLst>
          <pc:docMk/>
          <pc:sldMk cId="288283552" sldId="2147481766"/>
        </pc:sldMkLst>
      </pc:sldChg>
      <pc:sldChg chg="mod ord modShow">
        <pc:chgData name="Beni Katz" userId="2de35b7c-d81e-4e1c-96ae-950010c33383" providerId="ADAL" clId="{86D99E41-B8B5-45AD-9BA4-7D46DC663E16}" dt="2024-11-25T11:16:11.991" v="2071"/>
        <pc:sldMkLst>
          <pc:docMk/>
          <pc:sldMk cId="3178184442" sldId="2147481767"/>
        </pc:sldMkLst>
      </pc:sldChg>
      <pc:sldChg chg="mod ord modShow">
        <pc:chgData name="Beni Katz" userId="2de35b7c-d81e-4e1c-96ae-950010c33383" providerId="ADAL" clId="{86D99E41-B8B5-45AD-9BA4-7D46DC663E16}" dt="2024-11-26T13:45:00.326" v="4063"/>
        <pc:sldMkLst>
          <pc:docMk/>
          <pc:sldMk cId="2433320395" sldId="2147481769"/>
        </pc:sldMkLst>
      </pc:sldChg>
      <pc:sldChg chg="mod ord modShow">
        <pc:chgData name="Beni Katz" userId="2de35b7c-d81e-4e1c-96ae-950010c33383" providerId="ADAL" clId="{86D99E41-B8B5-45AD-9BA4-7D46DC663E16}" dt="2024-11-25T16:03:22.652" v="3498"/>
        <pc:sldMkLst>
          <pc:docMk/>
          <pc:sldMk cId="2892147046" sldId="2147481770"/>
        </pc:sldMkLst>
      </pc:sldChg>
      <pc:sldChg chg="mod ord modShow">
        <pc:chgData name="Beni Katz" userId="2de35b7c-d81e-4e1c-96ae-950010c33383" providerId="ADAL" clId="{86D99E41-B8B5-45AD-9BA4-7D46DC663E16}" dt="2024-11-26T13:46:30.192" v="4074"/>
        <pc:sldMkLst>
          <pc:docMk/>
          <pc:sldMk cId="3316230256" sldId="2147481772"/>
        </pc:sldMkLst>
      </pc:sldChg>
      <pc:sldChg chg="ord">
        <pc:chgData name="Beni Katz" userId="2de35b7c-d81e-4e1c-96ae-950010c33383" providerId="ADAL" clId="{86D99E41-B8B5-45AD-9BA4-7D46DC663E16}" dt="2024-11-25T10:43:36.068" v="436"/>
        <pc:sldMkLst>
          <pc:docMk/>
          <pc:sldMk cId="3370551918" sldId="2147481773"/>
        </pc:sldMkLst>
      </pc:sldChg>
      <pc:sldChg chg="mod ord modShow">
        <pc:chgData name="Beni Katz" userId="2de35b7c-d81e-4e1c-96ae-950010c33383" providerId="ADAL" clId="{86D99E41-B8B5-45AD-9BA4-7D46DC663E16}" dt="2024-11-25T16:03:22.652" v="3498"/>
        <pc:sldMkLst>
          <pc:docMk/>
          <pc:sldMk cId="1751192261" sldId="2147481774"/>
        </pc:sldMkLst>
      </pc:sldChg>
      <pc:sldChg chg="ord">
        <pc:chgData name="Beni Katz" userId="2de35b7c-d81e-4e1c-96ae-950010c33383" providerId="ADAL" clId="{86D99E41-B8B5-45AD-9BA4-7D46DC663E16}" dt="2024-11-25T10:44:36.467" v="443"/>
        <pc:sldMkLst>
          <pc:docMk/>
          <pc:sldMk cId="1201661840" sldId="2147481775"/>
        </pc:sldMkLst>
      </pc:sldChg>
      <pc:sldChg chg="mod ord modShow">
        <pc:chgData name="Beni Katz" userId="2de35b7c-d81e-4e1c-96ae-950010c33383" providerId="ADAL" clId="{86D99E41-B8B5-45AD-9BA4-7D46DC663E16}" dt="2024-12-08T12:48:43.815" v="4237"/>
        <pc:sldMkLst>
          <pc:docMk/>
          <pc:sldMk cId="1159216627" sldId="2147481776"/>
        </pc:sldMkLst>
      </pc:sldChg>
      <pc:sldChg chg="addSp delSp modSp mod addAnim delAnim modNotesTx">
        <pc:chgData name="Beni Katz" userId="2de35b7c-d81e-4e1c-96ae-950010c33383" providerId="ADAL" clId="{86D99E41-B8B5-45AD-9BA4-7D46DC663E16}" dt="2024-12-24T10:10:00.272" v="8903" actId="20577"/>
        <pc:sldMkLst>
          <pc:docMk/>
          <pc:sldMk cId="1441140878" sldId="2147481777"/>
        </pc:sldMkLst>
      </pc:sldChg>
      <pc:sldChg chg="add del">
        <pc:chgData name="Beni Katz" userId="2de35b7c-d81e-4e1c-96ae-950010c33383" providerId="ADAL" clId="{86D99E41-B8B5-45AD-9BA4-7D46DC663E16}" dt="2024-11-25T10:33:12.670" v="1"/>
        <pc:sldMkLst>
          <pc:docMk/>
          <pc:sldMk cId="346960474" sldId="2147481778"/>
        </pc:sldMkLst>
      </pc:sldChg>
      <pc:sldChg chg="addSp delSp modSp add mod delAnim modNotesTx">
        <pc:chgData name="Beni Katz" userId="2de35b7c-d81e-4e1c-96ae-950010c33383" providerId="ADAL" clId="{86D99E41-B8B5-45AD-9BA4-7D46DC663E16}" dt="2024-12-18T10:50:39.777" v="8741" actId="20577"/>
        <pc:sldMkLst>
          <pc:docMk/>
          <pc:sldMk cId="3845085593" sldId="2147481778"/>
        </pc:sldMkLst>
      </pc:sldChg>
      <pc:sldChg chg="addSp delSp modSp add del mod ord modAnim modNotesTx">
        <pc:chgData name="Beni Katz" userId="2de35b7c-d81e-4e1c-96ae-950010c33383" providerId="ADAL" clId="{86D99E41-B8B5-45AD-9BA4-7D46DC663E16}" dt="2024-11-25T12:46:44.592" v="2249" actId="47"/>
        <pc:sldMkLst>
          <pc:docMk/>
          <pc:sldMk cId="772955386" sldId="2147481779"/>
        </pc:sldMkLst>
      </pc:sldChg>
      <pc:sldChg chg="addSp modSp add mod modNotesTx">
        <pc:chgData name="Beni Katz" userId="2de35b7c-d81e-4e1c-96ae-950010c33383" providerId="ADAL" clId="{86D99E41-B8B5-45AD-9BA4-7D46DC663E16}" dt="2024-12-11T08:31:50.273" v="8580" actId="20577"/>
        <pc:sldMkLst>
          <pc:docMk/>
          <pc:sldMk cId="2970699586" sldId="2147481780"/>
        </pc:sldMkLst>
      </pc:sldChg>
      <pc:sldChg chg="addSp delSp modSp add mod ord modNotesTx">
        <pc:chgData name="Beni Katz" userId="2de35b7c-d81e-4e1c-96ae-950010c33383" providerId="ADAL" clId="{86D99E41-B8B5-45AD-9BA4-7D46DC663E16}" dt="2024-12-10T14:03:13.962" v="7101" actId="14100"/>
        <pc:sldMkLst>
          <pc:docMk/>
          <pc:sldMk cId="2422608463" sldId="2147481781"/>
        </pc:sldMkLst>
      </pc:sldChg>
      <pc:sldChg chg="add del">
        <pc:chgData name="Beni Katz" userId="2de35b7c-d81e-4e1c-96ae-950010c33383" providerId="ADAL" clId="{86D99E41-B8B5-45AD-9BA4-7D46DC663E16}" dt="2024-11-25T10:50:28.397" v="782"/>
        <pc:sldMkLst>
          <pc:docMk/>
          <pc:sldMk cId="3967387681" sldId="2147481781"/>
        </pc:sldMkLst>
      </pc:sldChg>
      <pc:sldChg chg="modSp add mod modNotesTx">
        <pc:chgData name="Beni Katz" userId="2de35b7c-d81e-4e1c-96ae-950010c33383" providerId="ADAL" clId="{86D99E41-B8B5-45AD-9BA4-7D46DC663E16}" dt="2024-12-18T10:50:16.404" v="8729" actId="20577"/>
        <pc:sldMkLst>
          <pc:docMk/>
          <pc:sldMk cId="2636898304" sldId="2147481782"/>
        </pc:sldMkLst>
      </pc:sldChg>
      <pc:sldChg chg="delSp modSp add del mod modNotesTx">
        <pc:chgData name="Beni Katz" userId="2de35b7c-d81e-4e1c-96ae-950010c33383" providerId="ADAL" clId="{86D99E41-B8B5-45AD-9BA4-7D46DC663E16}" dt="2024-12-10T08:02:27.939" v="5799" actId="47"/>
        <pc:sldMkLst>
          <pc:docMk/>
          <pc:sldMk cId="4028678691" sldId="2147481783"/>
        </pc:sldMkLst>
      </pc:sldChg>
      <pc:sldChg chg="add mod ord modShow">
        <pc:chgData name="Beni Katz" userId="2de35b7c-d81e-4e1c-96ae-950010c33383" providerId="ADAL" clId="{86D99E41-B8B5-45AD-9BA4-7D46DC663E16}" dt="2024-12-10T08:03:48.065" v="5807"/>
        <pc:sldMkLst>
          <pc:docMk/>
          <pc:sldMk cId="3541556420" sldId="2147481784"/>
        </pc:sldMkLst>
      </pc:sldChg>
      <pc:sldChg chg="new del">
        <pc:chgData name="Beni Katz" userId="2de35b7c-d81e-4e1c-96ae-950010c33383" providerId="ADAL" clId="{86D99E41-B8B5-45AD-9BA4-7D46DC663E16}" dt="2024-12-08T12:44:02.576" v="4177" actId="680"/>
        <pc:sldMkLst>
          <pc:docMk/>
          <pc:sldMk cId="4193667387" sldId="2147481784"/>
        </pc:sldMkLst>
      </pc:sldChg>
      <pc:sldChg chg="delSp modSp add mod modNotesTx">
        <pc:chgData name="Beni Katz" userId="2de35b7c-d81e-4e1c-96ae-950010c33383" providerId="ADAL" clId="{86D99E41-B8B5-45AD-9BA4-7D46DC663E16}" dt="2024-12-10T14:03:26.618" v="7103" actId="14100"/>
        <pc:sldMkLst>
          <pc:docMk/>
          <pc:sldMk cId="1809183085" sldId="2147481785"/>
        </pc:sldMkLst>
      </pc:sldChg>
      <pc:sldChg chg="modSp add mod ord modShow">
        <pc:chgData name="Beni Katz" userId="2de35b7c-d81e-4e1c-96ae-950010c33383" providerId="ADAL" clId="{86D99E41-B8B5-45AD-9BA4-7D46DC663E16}" dt="2024-12-11T09:25:32.967" v="8662" actId="20577"/>
        <pc:sldMkLst>
          <pc:docMk/>
          <pc:sldMk cId="861371648" sldId="2147481786"/>
        </pc:sldMkLst>
      </pc:sldChg>
    </pc:docChg>
  </pc:docChgLst>
  <pc:docChgLst>
    <pc:chgData name="Maxime Bombardier" userId="aab7abe9-f933-4c4d-96cd-30328a3f7c19" providerId="ADAL" clId="{FBC6F8DC-35DF-40D3-8290-13C762A1F7A0}"/>
    <pc:docChg chg="custSel addSld modSld addSection modSection">
      <pc:chgData name="Maxime Bombardier" userId="aab7abe9-f933-4c4d-96cd-30328a3f7c19" providerId="ADAL" clId="{FBC6F8DC-35DF-40D3-8290-13C762A1F7A0}" dt="2024-07-18T14:58:58.440" v="465" actId="20577"/>
      <pc:docMkLst>
        <pc:docMk/>
      </pc:docMkLst>
      <pc:sldChg chg="modSp add mod">
        <pc:chgData name="Maxime Bombardier" userId="aab7abe9-f933-4c4d-96cd-30328a3f7c19" providerId="ADAL" clId="{FBC6F8DC-35DF-40D3-8290-13C762A1F7A0}" dt="2024-07-18T14:58:58.440" v="465" actId="20577"/>
        <pc:sldMkLst>
          <pc:docMk/>
          <pc:sldMk cId="3162610595" sldId="2147481729"/>
        </pc:sldMkLst>
      </pc:sldChg>
      <pc:sldChg chg="delSp modSp mod delAnim modShow">
        <pc:chgData name="Maxime Bombardier" userId="aab7abe9-f933-4c4d-96cd-30328a3f7c19" providerId="ADAL" clId="{FBC6F8DC-35DF-40D3-8290-13C762A1F7A0}" dt="2024-07-18T14:24:00.625" v="241" actId="729"/>
        <pc:sldMkLst>
          <pc:docMk/>
          <pc:sldMk cId="916667181" sldId="2147481735"/>
        </pc:sldMkLst>
      </pc:sldChg>
      <pc:sldChg chg="modSp mod modShow">
        <pc:chgData name="Maxime Bombardier" userId="aab7abe9-f933-4c4d-96cd-30328a3f7c19" providerId="ADAL" clId="{FBC6F8DC-35DF-40D3-8290-13C762A1F7A0}" dt="2024-07-18T14:22:10.076" v="105" actId="729"/>
        <pc:sldMkLst>
          <pc:docMk/>
          <pc:sldMk cId="3277499138" sldId="2147481747"/>
        </pc:sldMkLst>
      </pc:sldChg>
      <pc:sldChg chg="modSp mod">
        <pc:chgData name="Maxime Bombardier" userId="aab7abe9-f933-4c4d-96cd-30328a3f7c19" providerId="ADAL" clId="{FBC6F8DC-35DF-40D3-8290-13C762A1F7A0}" dt="2024-07-18T14:23:51.005" v="239" actId="6549"/>
        <pc:sldMkLst>
          <pc:docMk/>
          <pc:sldMk cId="945209079" sldId="2147481750"/>
        </pc:sldMkLst>
      </pc:sldChg>
    </pc:docChg>
  </pc:docChgLst>
  <pc:docChgLst>
    <pc:chgData name="Patrick David" userId="S::padavid@microsoft.com::daa19269-4890-4d57-b830-4465cdaf32ca" providerId="AD" clId="Web-{13AE839F-0C42-EBAB-B7EB-EE26CA1E2457}"/>
    <pc:docChg chg="modSld">
      <pc:chgData name="Patrick David" userId="S::padavid@microsoft.com::daa19269-4890-4d57-b830-4465cdaf32ca" providerId="AD" clId="Web-{13AE839F-0C42-EBAB-B7EB-EE26CA1E2457}" dt="2025-03-24T16:45:14.388" v="9" actId="20577"/>
      <pc:docMkLst>
        <pc:docMk/>
      </pc:docMkLst>
      <pc:sldChg chg="modSp">
        <pc:chgData name="Patrick David" userId="S::padavid@microsoft.com::daa19269-4890-4d57-b830-4465cdaf32ca" providerId="AD" clId="Web-{13AE839F-0C42-EBAB-B7EB-EE26CA1E2457}" dt="2025-03-24T16:45:14.388" v="9" actId="20577"/>
        <pc:sldMkLst>
          <pc:docMk/>
          <pc:sldMk cId="861371648" sldId="2147481786"/>
        </pc:sldMkLst>
      </pc:sldChg>
    </pc:docChg>
  </pc:docChgLst>
  <pc:docChgLst>
    <pc:chgData name="Beni Katz" userId="S::bekatz@microsoft.com::2de35b7c-d81e-4e1c-96ae-950010c33383" providerId="AD" clId="Web-{502C5D85-A580-05AE-887F-21175103F8B1}"/>
    <pc:docChg chg="modSld">
      <pc:chgData name="Beni Katz" userId="S::bekatz@microsoft.com::2de35b7c-d81e-4e1c-96ae-950010c33383" providerId="AD" clId="Web-{502C5D85-A580-05AE-887F-21175103F8B1}" dt="2025-03-04T11:04:21.268" v="4"/>
      <pc:docMkLst>
        <pc:docMk/>
      </pc:docMkLst>
      <pc:sldChg chg="delSp">
        <pc:chgData name="Beni Katz" userId="S::bekatz@microsoft.com::2de35b7c-d81e-4e1c-96ae-950010c33383" providerId="AD" clId="Web-{502C5D85-A580-05AE-887F-21175103F8B1}" dt="2025-03-04T11:04:21.268" v="4"/>
        <pc:sldMkLst>
          <pc:docMk/>
          <pc:sldMk cId="2970699586" sldId="2147481780"/>
        </pc:sldMkLst>
      </pc:sldChg>
      <pc:sldChg chg="modSp">
        <pc:chgData name="Beni Katz" userId="S::bekatz@microsoft.com::2de35b7c-d81e-4e1c-96ae-950010c33383" providerId="AD" clId="Web-{502C5D85-A580-05AE-887F-21175103F8B1}" dt="2025-03-04T11:03:32.454" v="3" actId="20577"/>
        <pc:sldMkLst>
          <pc:docMk/>
          <pc:sldMk cId="861371648" sldId="2147481786"/>
        </pc:sldMkLst>
      </pc:sldChg>
    </pc:docChg>
  </pc:docChgLst>
  <pc:docChgLst>
    <pc:chgData name="Beni Katz" userId="S::bekatz@microsoft.com::2de35b7c-d81e-4e1c-96ae-950010c33383" providerId="AD" clId="Web-{B9862E17-A31C-BEB3-F306-C14E0AAF4ABE}"/>
    <pc:docChg chg="addSld delSld modSld modSection">
      <pc:chgData name="Beni Katz" userId="S::bekatz@microsoft.com::2de35b7c-d81e-4e1c-96ae-950010c33383" providerId="AD" clId="Web-{B9862E17-A31C-BEB3-F306-C14E0AAF4ABE}" dt="2024-09-12T11:37:15.955" v="406" actId="1076"/>
      <pc:docMkLst>
        <pc:docMk/>
      </pc:docMkLst>
      <pc:sldChg chg="modSp">
        <pc:chgData name="Beni Katz" userId="S::bekatz@microsoft.com::2de35b7c-d81e-4e1c-96ae-950010c33383" providerId="AD" clId="Web-{B9862E17-A31C-BEB3-F306-C14E0AAF4ABE}" dt="2024-09-12T11:28:47.387" v="268" actId="20577"/>
        <pc:sldMkLst>
          <pc:docMk/>
          <pc:sldMk cId="904336146" sldId="2147481753"/>
        </pc:sldMkLst>
      </pc:sldChg>
      <pc:sldChg chg="modSp">
        <pc:chgData name="Beni Katz" userId="S::bekatz@microsoft.com::2de35b7c-d81e-4e1c-96ae-950010c33383" providerId="AD" clId="Web-{B9862E17-A31C-BEB3-F306-C14E0AAF4ABE}" dt="2024-09-12T11:33:36.186" v="331" actId="20577"/>
        <pc:sldMkLst>
          <pc:docMk/>
          <pc:sldMk cId="1381312949" sldId="2147481754"/>
        </pc:sldMkLst>
      </pc:sldChg>
      <pc:sldChg chg="modSp">
        <pc:chgData name="Beni Katz" userId="S::bekatz@microsoft.com::2de35b7c-d81e-4e1c-96ae-950010c33383" providerId="AD" clId="Web-{B9862E17-A31C-BEB3-F306-C14E0AAF4ABE}" dt="2024-09-12T11:37:15.955" v="406" actId="1076"/>
        <pc:sldMkLst>
          <pc:docMk/>
          <pc:sldMk cId="1957707817" sldId="2147481755"/>
        </pc:sldMkLst>
      </pc:sldChg>
      <pc:sldChg chg="modSp add del replId">
        <pc:chgData name="Beni Katz" userId="S::bekatz@microsoft.com::2de35b7c-d81e-4e1c-96ae-950010c33383" providerId="AD" clId="Web-{B9862E17-A31C-BEB3-F306-C14E0AAF4ABE}" dt="2024-09-12T11:30:59.286" v="278" actId="20577"/>
        <pc:sldMkLst>
          <pc:docMk/>
          <pc:sldMk cId="2433320395" sldId="2147481769"/>
        </pc:sldMkLst>
      </pc:sldChg>
    </pc:docChg>
  </pc:docChgLst>
  <pc:docChgLst>
    <pc:chgData name="Maxime Bombardier" userId="aab7abe9-f933-4c4d-96cd-30328a3f7c19" providerId="ADAL" clId="{4E6E4DB8-28D1-4B30-A4C8-C79CD34E0242}"/>
    <pc:docChg chg="modMainMaster">
      <pc:chgData name="Maxime Bombardier" userId="aab7abe9-f933-4c4d-96cd-30328a3f7c19" providerId="ADAL" clId="{4E6E4DB8-28D1-4B30-A4C8-C79CD34E0242}" dt="2024-08-02T17:32:11.228" v="0"/>
      <pc:docMkLst>
        <pc:docMk/>
      </pc:docMkLst>
      <pc:sldMasterChg chg="modSldLayout">
        <pc:chgData name="Maxime Bombardier" userId="aab7abe9-f933-4c4d-96cd-30328a3f7c19" providerId="ADAL" clId="{4E6E4DB8-28D1-4B30-A4C8-C79CD34E0242}" dt="2024-08-02T17:32:11.228" v="0"/>
        <pc:sldMasterMkLst>
          <pc:docMk/>
          <pc:sldMasterMk cId="484173009" sldId="2147483660"/>
        </pc:sldMasterMkLst>
        <pc:sldLayoutChg chg="addSp modSp">
          <pc:chgData name="Maxime Bombardier" userId="aab7abe9-f933-4c4d-96cd-30328a3f7c19" providerId="ADAL" clId="{4E6E4DB8-28D1-4B30-A4C8-C79CD34E0242}" dt="2024-08-02T17:32:11.228" v="0"/>
          <pc:sldLayoutMkLst>
            <pc:docMk/>
            <pc:sldMasterMk cId="484173009" sldId="2147483660"/>
            <pc:sldLayoutMk cId="3894465749" sldId="2147483667"/>
          </pc:sldLayoutMkLst>
        </pc:sldLayoutChg>
      </pc:sldMasterChg>
    </pc:docChg>
  </pc:docChgLst>
  <pc:docChgLst>
    <pc:chgData name="Eve Kilel" userId="S::evelynkilel@microsoft.com::c69e2c18-3dd6-4277-8a6d-234aa7cad8f2" providerId="AD" clId="Web-{44314C77-9738-F771-14E1-7A157F87DC52}"/>
    <pc:docChg chg="addSld modSld modSection">
      <pc:chgData name="Eve Kilel" userId="S::evelynkilel@microsoft.com::c69e2c18-3dd6-4277-8a6d-234aa7cad8f2" providerId="AD" clId="Web-{44314C77-9738-F771-14E1-7A157F87DC52}" dt="2024-10-24T14:45:20.118" v="7" actId="20577"/>
      <pc:docMkLst>
        <pc:docMk/>
      </pc:docMkLst>
      <pc:sldChg chg="modSp">
        <pc:chgData name="Eve Kilel" userId="S::evelynkilel@microsoft.com::c69e2c18-3dd6-4277-8a6d-234aa7cad8f2" providerId="AD" clId="Web-{44314C77-9738-F771-14E1-7A157F87DC52}" dt="2024-10-24T14:38:43.900" v="5" actId="20577"/>
        <pc:sldMkLst>
          <pc:docMk/>
          <pc:sldMk cId="135235895" sldId="2147481742"/>
        </pc:sldMkLst>
      </pc:sldChg>
      <pc:sldChg chg="modSp add replId">
        <pc:chgData name="Eve Kilel" userId="S::evelynkilel@microsoft.com::c69e2c18-3dd6-4277-8a6d-234aa7cad8f2" providerId="AD" clId="Web-{44314C77-9738-F771-14E1-7A157F87DC52}" dt="2024-10-24T14:45:20.118" v="7" actId="20577"/>
        <pc:sldMkLst>
          <pc:docMk/>
          <pc:sldMk cId="1441140878" sldId="2147481777"/>
        </pc:sldMkLst>
      </pc:sldChg>
    </pc:docChg>
  </pc:docChgLst>
  <pc:docChgLst>
    <pc:chgData name="Eve Kilel" userId="S::evelynkilel@microsoft.com::c69e2c18-3dd6-4277-8a6d-234aa7cad8f2" providerId="AD" clId="Web-{3DE34D94-D961-AB29-B6B1-A6306FA414FA}"/>
    <pc:docChg chg="addSld delSld modSld modSection">
      <pc:chgData name="Eve Kilel" userId="S::evelynkilel@microsoft.com::c69e2c18-3dd6-4277-8a6d-234aa7cad8f2" providerId="AD" clId="Web-{3DE34D94-D961-AB29-B6B1-A6306FA414FA}" dt="2024-10-28T07:09:16.184" v="33"/>
      <pc:docMkLst>
        <pc:docMk/>
      </pc:docMkLst>
      <pc:sldChg chg="modSp modCm">
        <pc:chgData name="Eve Kilel" userId="S::evelynkilel@microsoft.com::c69e2c18-3dd6-4277-8a6d-234aa7cad8f2" providerId="AD" clId="Web-{3DE34D94-D961-AB29-B6B1-A6306FA414FA}" dt="2024-10-28T07:07:56.777" v="31" actId="20577"/>
        <pc:sldMkLst>
          <pc:docMk/>
          <pc:sldMk cId="507584019" sldId="2147481760"/>
        </pc:sldMkLst>
        <pc:extLst>
          <p:ext xmlns:p="http://schemas.openxmlformats.org/presentationml/2006/main" uri="{D6D511B9-2390-475A-947B-AFAB55BFBCF1}">
            <pc226:cmChg xmlns:pc226="http://schemas.microsoft.com/office/powerpoint/2022/06/main/command" chg="mod">
              <pc226:chgData name="Eve Kilel" userId="S::evelynkilel@microsoft.com::c69e2c18-3dd6-4277-8a6d-234aa7cad8f2" providerId="AD" clId="Web-{3DE34D94-D961-AB29-B6B1-A6306FA414FA}" dt="2024-10-28T07:07:55.199" v="29" actId="20577"/>
              <pc2:cmMkLst xmlns:pc2="http://schemas.microsoft.com/office/powerpoint/2019/9/main/command">
                <pc:docMk/>
                <pc:sldMk cId="507584019" sldId="2147481760"/>
                <pc2:cmMk id="{8014E7BB-0F81-4F7B-A1A8-A8C8C23221FA}"/>
              </pc2:cmMkLst>
            </pc226:cmChg>
          </p:ext>
        </pc:extLst>
      </pc:sldChg>
      <pc:sldChg chg="add del">
        <pc:chgData name="Eve Kilel" userId="S::evelynkilel@microsoft.com::c69e2c18-3dd6-4277-8a6d-234aa7cad8f2" providerId="AD" clId="Web-{3DE34D94-D961-AB29-B6B1-A6306FA414FA}" dt="2024-10-28T07:09:16.184" v="33"/>
        <pc:sldMkLst>
          <pc:docMk/>
          <pc:sldMk cId="1201661840" sldId="2147481775"/>
        </pc:sldMkLst>
      </pc:sldChg>
      <pc:sldChg chg="add del">
        <pc:chgData name="Eve Kilel" userId="S::evelynkilel@microsoft.com::c69e2c18-3dd6-4277-8a6d-234aa7cad8f2" providerId="AD" clId="Web-{3DE34D94-D961-AB29-B6B1-A6306FA414FA}" dt="2024-10-28T07:04:24.399" v="1"/>
        <pc:sldMkLst>
          <pc:docMk/>
          <pc:sldMk cId="1441140878" sldId="2147481777"/>
        </pc:sldMkLst>
      </pc:sldChg>
    </pc:docChg>
  </pc:docChgLst>
  <pc:docChgLst>
    <pc:chgData name="Beni Katz" userId="S::bekatz@microsoft.com::2de35b7c-d81e-4e1c-96ae-950010c33383" providerId="AD" clId="Web-{8B987BDA-1F23-CD02-7620-E6BA3A61034B}"/>
    <pc:docChg chg="modSld">
      <pc:chgData name="Beni Katz" userId="S::bekatz@microsoft.com::2de35b7c-d81e-4e1c-96ae-950010c33383" providerId="AD" clId="Web-{8B987BDA-1F23-CD02-7620-E6BA3A61034B}" dt="2025-01-08T12:20:01.936" v="3" actId="20577"/>
      <pc:docMkLst>
        <pc:docMk/>
      </pc:docMkLst>
      <pc:sldChg chg="modSp">
        <pc:chgData name="Beni Katz" userId="S::bekatz@microsoft.com::2de35b7c-d81e-4e1c-96ae-950010c33383" providerId="AD" clId="Web-{8B987BDA-1F23-CD02-7620-E6BA3A61034B}" dt="2025-01-08T12:18:17.544" v="2" actId="20577"/>
        <pc:sldMkLst>
          <pc:docMk/>
          <pc:sldMk cId="1441140878" sldId="2147481777"/>
        </pc:sldMkLst>
      </pc:sldChg>
      <pc:sldChg chg="modSp">
        <pc:chgData name="Beni Katz" userId="S::bekatz@microsoft.com::2de35b7c-d81e-4e1c-96ae-950010c33383" providerId="AD" clId="Web-{8B987BDA-1F23-CD02-7620-E6BA3A61034B}" dt="2025-01-08T12:20:01.936" v="3" actId="20577"/>
        <pc:sldMkLst>
          <pc:docMk/>
          <pc:sldMk cId="2970699586" sldId="2147481780"/>
        </pc:sldMkLst>
      </pc:sldChg>
    </pc:docChg>
  </pc:docChgLst>
  <pc:docChgLst>
    <pc:chgData name="Beni Katz" userId="S::bekatz@microsoft.com::2de35b7c-d81e-4e1c-96ae-950010c33383" providerId="AD" clId="Web-{5F02CD7F-8ABF-3EEE-9AD7-A7BF3B38471B}"/>
    <pc:docChg chg="modSld sldOrd modSection">
      <pc:chgData name="Beni Katz" userId="S::bekatz@microsoft.com::2de35b7c-d81e-4e1c-96ae-950010c33383" providerId="AD" clId="Web-{5F02CD7F-8ABF-3EEE-9AD7-A7BF3B38471B}" dt="2024-10-31T20:28:35.572" v="7"/>
      <pc:docMkLst>
        <pc:docMk/>
      </pc:docMkLst>
      <pc:sldChg chg="mod ord modShow">
        <pc:chgData name="Beni Katz" userId="S::bekatz@microsoft.com::2de35b7c-d81e-4e1c-96ae-950010c33383" providerId="AD" clId="Web-{5F02CD7F-8ABF-3EEE-9AD7-A7BF3B38471B}" dt="2024-10-31T20:28:35.572" v="7"/>
        <pc:sldMkLst>
          <pc:docMk/>
          <pc:sldMk cId="135235895" sldId="2147481742"/>
        </pc:sldMkLst>
      </pc:sldChg>
      <pc:sldChg chg="modSp ord">
        <pc:chgData name="Beni Katz" userId="S::bekatz@microsoft.com::2de35b7c-d81e-4e1c-96ae-950010c33383" providerId="AD" clId="Web-{5F02CD7F-8ABF-3EEE-9AD7-A7BF3B38471B}" dt="2024-10-31T20:28:25.165" v="6"/>
        <pc:sldMkLst>
          <pc:docMk/>
          <pc:sldMk cId="1441140878" sldId="2147481777"/>
        </pc:sldMkLst>
      </pc:sldChg>
    </pc:docChg>
  </pc:docChgLst>
  <pc:docChgLst>
    <pc:chgData name="Beni Katz" userId="2de35b7c-d81e-4e1c-96ae-950010c33383" providerId="ADAL" clId="{790A089C-FAB7-4A86-8CCF-266A0A6949FC}"/>
    <pc:docChg chg="undo redo custSel addSld delSld modSld sldOrd modSection">
      <pc:chgData name="Beni Katz" userId="2de35b7c-d81e-4e1c-96ae-950010c33383" providerId="ADAL" clId="{790A089C-FAB7-4A86-8CCF-266A0A6949FC}" dt="2025-01-22T13:08:30.028" v="2324"/>
      <pc:docMkLst>
        <pc:docMk/>
      </pc:docMkLst>
      <pc:sldChg chg="modSp mod modCm">
        <pc:chgData name="Beni Katz" userId="2de35b7c-d81e-4e1c-96ae-950010c33383" providerId="ADAL" clId="{790A089C-FAB7-4A86-8CCF-266A0A6949FC}" dt="2025-01-20T11:23:05.258" v="10" actId="20577"/>
        <pc:sldMkLst>
          <pc:docMk/>
          <pc:sldMk cId="288283552" sldId="2147481766"/>
        </pc:sldMkLst>
        <pc:extLst>
          <p:ext xmlns:p="http://schemas.openxmlformats.org/presentationml/2006/main" uri="{D6D511B9-2390-475A-947B-AFAB55BFBCF1}">
            <pc226:cmChg xmlns:pc226="http://schemas.microsoft.com/office/powerpoint/2022/06/main/command" chg="mod">
              <pc226:chgData name="Beni Katz" userId="2de35b7c-d81e-4e1c-96ae-950010c33383" providerId="ADAL" clId="{790A089C-FAB7-4A86-8CCF-266A0A6949FC}" dt="2025-01-20T11:23:05.258" v="10" actId="20577"/>
              <pc2:cmMkLst xmlns:pc2="http://schemas.microsoft.com/office/powerpoint/2019/9/main/command">
                <pc:docMk/>
                <pc:sldMk cId="288283552" sldId="2147481766"/>
                <pc2:cmMk id="{463F62D8-20B7-46DB-AB05-AC230B18F535}"/>
              </pc2:cmMkLst>
            </pc226:cmChg>
          </p:ext>
        </pc:extLst>
      </pc:sldChg>
      <pc:sldChg chg="modSp mod modNotesTx">
        <pc:chgData name="Beni Katz" userId="2de35b7c-d81e-4e1c-96ae-950010c33383" providerId="ADAL" clId="{790A089C-FAB7-4A86-8CCF-266A0A6949FC}" dt="2025-01-22T12:27:12.445" v="1953"/>
        <pc:sldMkLst>
          <pc:docMk/>
          <pc:sldMk cId="3845085593" sldId="2147481778"/>
        </pc:sldMkLst>
      </pc:sldChg>
      <pc:sldChg chg="modSp mod modNotesTx">
        <pc:chgData name="Beni Katz" userId="2de35b7c-d81e-4e1c-96ae-950010c33383" providerId="ADAL" clId="{790A089C-FAB7-4A86-8CCF-266A0A6949FC}" dt="2025-01-22T13:07:57.487" v="2321" actId="13926"/>
        <pc:sldMkLst>
          <pc:docMk/>
          <pc:sldMk cId="2970699586" sldId="2147481780"/>
        </pc:sldMkLst>
      </pc:sldChg>
      <pc:sldChg chg="addSp modSp mod">
        <pc:chgData name="Beni Katz" userId="2de35b7c-d81e-4e1c-96ae-950010c33383" providerId="ADAL" clId="{790A089C-FAB7-4A86-8CCF-266A0A6949FC}" dt="2025-01-22T11:44:42.440" v="596"/>
        <pc:sldMkLst>
          <pc:docMk/>
          <pc:sldMk cId="2422608463" sldId="2147481781"/>
        </pc:sldMkLst>
      </pc:sldChg>
      <pc:sldChg chg="modSp mod modNotesTx">
        <pc:chgData name="Beni Katz" userId="2de35b7c-d81e-4e1c-96ae-950010c33383" providerId="ADAL" clId="{790A089C-FAB7-4A86-8CCF-266A0A6949FC}" dt="2025-01-22T13:07:19.526" v="2320" actId="20577"/>
        <pc:sldMkLst>
          <pc:docMk/>
          <pc:sldMk cId="2636898304" sldId="2147481782"/>
        </pc:sldMkLst>
      </pc:sldChg>
      <pc:sldChg chg="addSp delSp modSp mod delAnim modAnim modNotesTx">
        <pc:chgData name="Beni Katz" userId="2de35b7c-d81e-4e1c-96ae-950010c33383" providerId="ADAL" clId="{790A089C-FAB7-4A86-8CCF-266A0A6949FC}" dt="2025-01-22T12:33:53.769" v="2077" actId="20577"/>
        <pc:sldMkLst>
          <pc:docMk/>
          <pc:sldMk cId="1809183085" sldId="2147481785"/>
        </pc:sldMkLst>
      </pc:sldChg>
      <pc:sldChg chg="addSp modSp mod ord modShow">
        <pc:chgData name="Beni Katz" userId="2de35b7c-d81e-4e1c-96ae-950010c33383" providerId="ADAL" clId="{790A089C-FAB7-4A86-8CCF-266A0A6949FC}" dt="2025-01-22T13:08:10.130" v="2322" actId="13926"/>
        <pc:sldMkLst>
          <pc:docMk/>
          <pc:sldMk cId="861371648" sldId="2147481786"/>
        </pc:sldMkLst>
      </pc:sldChg>
      <pc:sldChg chg="addSp delSp modSp add del mod delAnim modAnim">
        <pc:chgData name="Beni Katz" userId="2de35b7c-d81e-4e1c-96ae-950010c33383" providerId="ADAL" clId="{790A089C-FAB7-4A86-8CCF-266A0A6949FC}" dt="2025-01-22T11:37:29.870" v="482" actId="47"/>
        <pc:sldMkLst>
          <pc:docMk/>
          <pc:sldMk cId="132459579" sldId="2147481787"/>
        </pc:sldMkLst>
      </pc:sldChg>
      <pc:sldChg chg="add del">
        <pc:chgData name="Beni Katz" userId="2de35b7c-d81e-4e1c-96ae-950010c33383" providerId="ADAL" clId="{790A089C-FAB7-4A86-8CCF-266A0A6949FC}" dt="2025-01-22T12:02:26.127" v="1244" actId="47"/>
        <pc:sldMkLst>
          <pc:docMk/>
          <pc:sldMk cId="1285366353" sldId="2147481787"/>
        </pc:sldMkLst>
      </pc:sldChg>
      <pc:sldChg chg="modSp add mod ord modNotesTx">
        <pc:chgData name="Beni Katz" userId="2de35b7c-d81e-4e1c-96ae-950010c33383" providerId="ADAL" clId="{790A089C-FAB7-4A86-8CCF-266A0A6949FC}" dt="2025-01-22T12:29:18.414" v="1975" actId="20577"/>
        <pc:sldMkLst>
          <pc:docMk/>
          <pc:sldMk cId="1312374206" sldId="2147481787"/>
        </pc:sldMkLst>
      </pc:sldChg>
      <pc:sldChg chg="addSp delSp modSp add mod modNotesTx">
        <pc:chgData name="Beni Katz" userId="2de35b7c-d81e-4e1c-96ae-950010c33383" providerId="ADAL" clId="{790A089C-FAB7-4A86-8CCF-266A0A6949FC}" dt="2025-01-22T12:29:35.734" v="1978" actId="6549"/>
        <pc:sldMkLst>
          <pc:docMk/>
          <pc:sldMk cId="3480212860" sldId="2147481788"/>
        </pc:sldMkLst>
      </pc:sldChg>
    </pc:docChg>
  </pc:docChgLst>
  <pc:docChgLst>
    <pc:chgData name="Eve Kilel" userId="S::evelynkilel@microsoft.com::c69e2c18-3dd6-4277-8a6d-234aa7cad8f2" providerId="AD" clId="Web-{542CF59C-A803-6770-51AE-8687D99E97F4}"/>
    <pc:docChg chg="modSld">
      <pc:chgData name="Eve Kilel" userId="S::evelynkilel@microsoft.com::c69e2c18-3dd6-4277-8a6d-234aa7cad8f2" providerId="AD" clId="Web-{542CF59C-A803-6770-51AE-8687D99E97F4}" dt="2024-10-08T12:10:45.216" v="1" actId="1076"/>
      <pc:docMkLst>
        <pc:docMk/>
      </pc:docMkLst>
      <pc:sldChg chg="modSp">
        <pc:chgData name="Eve Kilel" userId="S::evelynkilel@microsoft.com::c69e2c18-3dd6-4277-8a6d-234aa7cad8f2" providerId="AD" clId="Web-{542CF59C-A803-6770-51AE-8687D99E97F4}" dt="2024-10-08T12:10:45.216" v="1" actId="1076"/>
        <pc:sldMkLst>
          <pc:docMk/>
          <pc:sldMk cId="3400737173" sldId="2147481756"/>
        </pc:sldMkLst>
      </pc:sldChg>
      <pc:sldChg chg="modSp">
        <pc:chgData name="Eve Kilel" userId="S::evelynkilel@microsoft.com::c69e2c18-3dd6-4277-8a6d-234aa7cad8f2" providerId="AD" clId="Web-{542CF59C-A803-6770-51AE-8687D99E97F4}" dt="2024-10-08T12:07:51.698" v="0" actId="1076"/>
        <pc:sldMkLst>
          <pc:docMk/>
          <pc:sldMk cId="507584019" sldId="2147481760"/>
        </pc:sldMkLst>
      </pc:sldChg>
    </pc:docChg>
  </pc:docChgLst>
</pc:chgInfo>
</file>

<file path=ppt/comments/modernComment_7FFFF895_F1C1E663.xml><?xml version="1.0" encoding="utf-8"?>
<p188:cmLst xmlns:a="http://schemas.openxmlformats.org/drawingml/2006/main" xmlns:r="http://schemas.openxmlformats.org/officeDocument/2006/relationships" xmlns:p188="http://schemas.microsoft.com/office/powerpoint/2018/8/main">
  <p188:cm id="{936EEC11-F47E-4FB1-82DD-873CFF68E13F}" authorId="{4FEA42AA-A213-9026-0D74-2F0BD9A73673}" created="2025-06-03T20:12:58.037">
    <ac:deMkLst xmlns:ac="http://schemas.microsoft.com/office/drawing/2013/main/command">
      <pc:docMk xmlns:pc="http://schemas.microsoft.com/office/powerpoint/2013/main/command"/>
      <pc:sldMk xmlns:pc="http://schemas.microsoft.com/office/powerpoint/2013/main/command" cId="4056016483" sldId="2147481749"/>
      <ac:spMk id="19" creationId="{02A1EFB8-3AED-652F-AD70-8D629547B5B7}"/>
    </ac:deMkLst>
    <p188:txBody>
      <a:bodyPr/>
      <a:lstStyle/>
      <a:p>
        <a:r>
          <a:rPr lang="en-US"/>
          <a:t>We should call out the M365 data sharing - https://learn.microsoft.com/en-us/copilot/security/privacy-data-security#accessing-data-from-microsoft-365-services
</a:t>
        </a:r>
      </a:p>
    </p188:txBody>
  </p188:cm>
  <p188:cm id="{05868481-F762-481D-AAC1-4EC618F7CEEB}" authorId="{A544FAD5-B62B-CE9D-E03E-CBBD13D65EA1}" created="2025-06-03T22:45:01.947">
    <ac:deMkLst xmlns:ac="http://schemas.microsoft.com/office/drawing/2013/main/command">
      <pc:docMk xmlns:pc="http://schemas.microsoft.com/office/powerpoint/2013/main/command"/>
      <pc:sldMk xmlns:pc="http://schemas.microsoft.com/office/powerpoint/2013/main/command" cId="4056016483" sldId="2147481749"/>
      <ac:spMk id="19" creationId="{02A1EFB8-3AED-652F-AD70-8D629547B5B7}"/>
    </ac:deMkLst>
    <p188:replyLst>
      <p188:reply id="{C54D050E-AC3B-45CA-8325-319FA1900E76}" authorId="{C3EA11BF-05E5-681F-96EA-9322FF16F7D4}" created="2025-06-10T12:03:01.008">
        <p188:txBody>
          <a:bodyPr/>
          <a:lstStyle/>
          <a:p>
            <a:r>
              <a:rPr lang="LID4096"/>
              <a:t>[@Sarahzin], the permissions are quite a number, added all that is needed from Purview also to top up what we had for Security Copilot</a:t>
            </a:r>
          </a:p>
        </p188:txBody>
      </p188:reply>
    </p188:replyLst>
    <p188:txBody>
      <a:bodyPr/>
      <a:lstStyle/>
      <a:p>
        <a:r>
          <a:rPr lang="en-US"/>
          <a:t>Do we want to include a link to the permissions for each item? Going through this with a customer now on having the right permissions to see everything in the DLP alert summary. </a:t>
        </a:r>
      </a:p>
    </p188:txBody>
  </p188:cm>
</p188:cmLst>
</file>

<file path=ppt/comments/modernComment_7FFFF8B5_9066124F.xml><?xml version="1.0" encoding="utf-8"?>
<p188:cmLst xmlns:a="http://schemas.openxmlformats.org/drawingml/2006/main" xmlns:r="http://schemas.openxmlformats.org/officeDocument/2006/relationships" xmlns:p188="http://schemas.microsoft.com/office/powerpoint/2018/8/main">
  <p188:cm id="{7BADA571-FD28-4297-BEAA-D705FB87FD33}" authorId="{A544FAD5-B62B-CE9D-E03E-CBBD13D65EA1}" created="2025-06-03T22:47:52.151">
    <pc:sldMkLst xmlns:pc="http://schemas.microsoft.com/office/powerpoint/2013/main/command">
      <pc:docMk/>
      <pc:sldMk cId="2422608463" sldId="2147481781"/>
    </pc:sldMkLst>
    <p188:replyLst>
      <p188:reply id="{876F7500-B30D-4641-B0F7-DF431FAA26A7}" authorId="{4FEA42AA-A213-9026-0D74-2F0BD9A73673}" created="2025-06-04T17:11:09.809">
        <p188:txBody>
          <a:bodyPr/>
          <a:lstStyle/>
          <a:p>
            <a:r>
              <a:rPr lang="en-US"/>
              <a:t>Do we know when Docs will be updated? </a:t>
            </a:r>
          </a:p>
        </p188:txBody>
      </p188:reply>
      <p188:reply id="{70A92870-5893-4ECE-9906-B6A4118B0A9C}" authorId="{C3EA11BF-05E5-681F-96EA-9322FF16F7D4}" created="2025-06-09T12:59:32.140">
        <p188:txBody>
          <a:bodyPr/>
          <a:lstStyle/>
          <a:p>
            <a:r>
              <a:rPr lang="LID4096"/>
              <a:t>[@Patrick] and [@Sarahzin], I have added a detailed slide for agents and a follow up slide that has all of them in a simplified version, let me know which to retain.</a:t>
            </a:r>
          </a:p>
        </p188:txBody>
      </p188:reply>
      <p188:reply id="{E56198DF-D6D3-4087-AF07-FE41DF31C683}" authorId="{C3EA11BF-05E5-681F-96EA-9322FF16F7D4}" created="2025-06-09T13:00:53.246">
        <p188:txBody>
          <a:bodyPr/>
          <a:lstStyle/>
          <a:p>
            <a:r>
              <a:rPr lang="LID4096"/>
              <a:t>[@Patrick] the DSPM promptbooks is here https://learn.microsoft.com/en-us/purview/data-security-posture-management-copilot</a:t>
            </a:r>
          </a:p>
        </p188:txBody>
      </p188:reply>
      <p188:reply id="{59F8D9C1-BBB2-4558-A046-94DBD40D252A}" authorId="{A544FAD5-B62B-CE9D-E03E-CBBD13D65EA1}" created="2025-06-10T17:39:48.316">
        <p188:txBody>
          <a:bodyPr/>
          <a:lstStyle/>
          <a:p>
            <a:r>
              <a:rPr lang="en-US"/>
              <a:t>echo'ing Eve, it is updated :) </a:t>
            </a:r>
          </a:p>
        </p188:txBody>
      </p188:reply>
    </p188:replyLst>
    <p188:txBody>
      <a:bodyPr/>
      <a:lstStyle/>
      <a:p>
        <a:r>
          <a:rPr lang="en-US"/>
          <a:t>We have a few promptbooks in DSPM now. Might be a good item to include here and how it can help improve investigations of risky users and sensitive data. Thoughts?</a:t>
        </a:r>
      </a:p>
    </p188:txBody>
  </p188:cm>
</p188:cmLst>
</file>

<file path=ppt/comments/modernComment_7FFFF8BA_33577D00.xml><?xml version="1.0" encoding="utf-8"?>
<p188:cmLst xmlns:a="http://schemas.openxmlformats.org/drawingml/2006/main" xmlns:r="http://schemas.openxmlformats.org/officeDocument/2006/relationships" xmlns:p188="http://schemas.microsoft.com/office/powerpoint/2018/8/main">
  <p188:cm id="{0BFB391F-6EB8-4E1B-A242-F47A15E4E127}" authorId="{CE635658-4AC1-F17D-265A-C8F16B493E21}" status="resolved" created="2024-12-11T07:43:26.449" complete="100000">
    <ac:deMkLst xmlns:ac="http://schemas.microsoft.com/office/drawing/2013/main/command">
      <pc:docMk xmlns:pc="http://schemas.microsoft.com/office/powerpoint/2013/main/command"/>
      <pc:sldMk xmlns:pc="http://schemas.microsoft.com/office/powerpoint/2013/main/command" cId="861371648" sldId="2147481786"/>
      <ac:spMk id="163" creationId="{0F69C90D-BB96-4B92-4B09-A3BF9DB47F38}"/>
    </ac:deMkLst>
    <p188:txBody>
      <a:bodyPr/>
      <a:lstStyle/>
      <a:p>
        <a:r>
          <a:rPr lang="en-US"/>
          <a:t>Potentially this should cover DLP\IRM\CC\eD alert\matches\user activity summarization</a:t>
        </a:r>
      </a:p>
    </p188:txBody>
  </p188:cm>
  <p188:cm id="{BE99A899-688B-432E-A1CD-DD4F07D2E15C}" authorId="{CE635658-4AC1-F17D-265A-C8F16B493E21}" status="resolved" created="2024-12-11T08:18:34.040" complete="100000">
    <ac:txMkLst xmlns:ac="http://schemas.microsoft.com/office/drawing/2013/main/command">
      <pc:docMk xmlns:pc="http://schemas.microsoft.com/office/powerpoint/2013/main/command"/>
      <pc:sldMk xmlns:pc="http://schemas.microsoft.com/office/powerpoint/2013/main/command" cId="861371648" sldId="2147481786"/>
      <ac:spMk id="58" creationId="{A1C2DFE6-6AFA-ACE9-1261-9986783C34CE}"/>
      <ac:txMk cp="0" len="35">
        <ac:context len="36" hash="2553774782"/>
      </ac:txMk>
    </ac:txMkLst>
    <p188:pos x="2118644" y="281737"/>
    <p188:txBody>
      <a:bodyPr/>
      <a:lstStyle/>
      <a:p>
        <a:r>
          <a:rPr lang="en-US"/>
          <a:t>https://learn.microsoft.com/en-us/purview/data-classification-activity-explorer#security-copilot-in-activity-explorer-preview</a:t>
        </a:r>
      </a:p>
    </p188:txBody>
  </p188:cm>
  <p188:cm id="{1EB7F35D-0270-42BF-90E3-A00D8147095A}" authorId="{CE635658-4AC1-F17D-265A-C8F16B493E21}" created="2024-12-11T08:26:50.087">
    <ac:deMkLst xmlns:ac="http://schemas.microsoft.com/office/drawing/2013/main/command">
      <pc:docMk xmlns:pc="http://schemas.microsoft.com/office/powerpoint/2013/main/command"/>
      <pc:sldMk xmlns:pc="http://schemas.microsoft.com/office/powerpoint/2013/main/command" cId="861371648" sldId="2147481786"/>
      <ac:spMk id="97" creationId="{F6DFD157-1BBF-B105-1326-086BD1FAE354}"/>
    </ac:deMkLst>
    <p188:replyLst>
      <p188:reply id="{A6867361-B0AD-4F15-AC84-18BC00A1F4E6}" authorId="{4FEA42AA-A213-9026-0D74-2F0BD9A73673}" created="2024-12-13T03:12:15.503">
        <p188:txBody>
          <a:bodyPr/>
          <a:lstStyle/>
          <a:p>
            <a:r>
              <a:rPr lang="en-US"/>
              <a:t>I think it is OK here. We are getting to so many Skills and capabilities. We might need to have Mini one around Data Security and Data Compliance. There is Case summary in eD now and we have NL2KeyQL in eD. We also have more then summarization with the ability to dive into details in both DLP alerts and IRM alert. We also need to think about how we add KB Hub which is across Purview (maybe that goes in the Yellow area. </a:t>
            </a:r>
          </a:p>
        </p188:txBody>
      </p188:reply>
    </p188:replyLst>
    <p188:txBody>
      <a:bodyPr/>
      <a:lstStyle/>
      <a:p>
        <a:r>
          <a:rPr lang="en-US"/>
          <a:t>[@Eve] [@Patrick] - this one is a placeholder slide with the latest ignite announcements. I “merged” the DLP/IRM/CC summarization activities into single one activity to include the latest AE integration and DSPM but I am not sure this is ideal so happy to hear feedback or alternatives</a:t>
        </a:r>
      </a:p>
    </p188:txBody>
    <p188:extLst>
      <p:ext xmlns:p="http://schemas.openxmlformats.org/presentationml/2006/main" uri="{57CB4572-C831-44C2-8A1C-0ADB6CCDFE69}">
        <p223:reactions xmlns:p223="http://schemas.microsoft.com/office/powerpoint/2022/03/main">
          <p223:rxn type="👍">
            <p223:instance time="2024-12-11T13:57:29.163" authorId="{C3EA11BF-05E5-681F-96EA-9322FF16F7D4}"/>
          </p223:rxn>
        </p223:reactions>
      </p:ext>
    </p188:extLst>
  </p188:cm>
  <p188:cm id="{8331797E-A2A7-4673-A34C-0BEA70AF6310}" authorId="{A544FAD5-B62B-CE9D-E03E-CBBD13D65EA1}" status="resolved" created="2025-01-14T19:53:37.058" complete="100000">
    <pc:sldMkLst xmlns:pc="http://schemas.microsoft.com/office/powerpoint/2013/main/command">
      <pc:docMk/>
      <pc:sldMk cId="861371648" sldId="2147481786"/>
    </pc:sldMkLst>
    <p188:txBody>
      <a:bodyPr/>
      <a:lstStyle/>
      <a:p>
        <a:r>
          <a:rPr lang="en-US"/>
          <a:t>Oh I love this one too. I feel that public preview can be included as it'll eventually be GA'd. </a:t>
        </a:r>
      </a:p>
    </p188:txBody>
    <p188:extLst>
      <p:ext xmlns:p="http://schemas.openxmlformats.org/presentationml/2006/main" uri="{57CB4572-C831-44C2-8A1C-0ADB6CCDFE69}">
        <p223:reactions xmlns:p223="http://schemas.microsoft.com/office/powerpoint/2022/03/main">
          <p223:rxn type="👍">
            <p223:instance time="2025-01-20T11:28:21.115" authorId="{CE635658-4AC1-F17D-265A-C8F16B493E21}"/>
          </p223:rxn>
        </p223:reactions>
      </p:ext>
    </p188:extLst>
  </p188:cm>
  <p188:cm id="{A98F3BF1-CB43-412F-96AA-C4F0CF3F65F3}" authorId="{4FEA42AA-A213-9026-0D74-2F0BD9A73673}" created="2025-06-03T20:10:51.259">
    <ac:deMkLst xmlns:ac="http://schemas.microsoft.com/office/drawing/2013/main/command">
      <pc:docMk xmlns:pc="http://schemas.microsoft.com/office/powerpoint/2013/main/command"/>
      <pc:sldMk xmlns:pc="http://schemas.microsoft.com/office/powerpoint/2013/main/command" cId="861371648" sldId="2147481786"/>
      <ac:grpSpMk id="196" creationId="{01B5AEF6-CC1A-B6B1-3F28-03C7A1D6122C}"/>
    </ac:deMkLst>
    <p188:replyLst>
      <p188:reply id="{7EAEB7F4-EE29-4822-AB28-395468FE0683}" authorId="{C3EA11BF-05E5-681F-96EA-9322FF16F7D4}" created="2025-06-04T16:28:07.073">
        <p188:txBody>
          <a:bodyPr/>
          <a:lstStyle/>
          <a:p>
            <a:r>
              <a:rPr lang="LID4096"/>
              <a:t>[@Patrick David] added this step for the last pointer and will play around the order also and resolve it</a:t>
            </a:r>
          </a:p>
        </p188:txBody>
      </p188:reply>
    </p188:replyLst>
    <p188:txBody>
      <a:bodyPr/>
      <a:lstStyle/>
      <a:p>
        <a:r>
          <a:rPr lang="en-US"/>
          <a:t>[@Eve Kilel]  we should maybe have one in here for Agents</a:t>
        </a:r>
      </a:p>
    </p188:txBody>
  </p188:cm>
  <p188:cm id="{3DF508A9-E5D4-4219-9D5C-0524BE8BC2F2}" authorId="{4FEA42AA-A213-9026-0D74-2F0BD9A73673}" created="2025-06-03T20:14:13.479">
    <ac:deMkLst xmlns:ac="http://schemas.microsoft.com/office/drawing/2013/main/command">
      <pc:docMk xmlns:pc="http://schemas.microsoft.com/office/powerpoint/2013/main/command"/>
      <pc:sldMk xmlns:pc="http://schemas.microsoft.com/office/powerpoint/2013/main/command" cId="861371648" sldId="2147481786"/>
      <ac:spMk id="144" creationId="{B941A687-D8A9-0AC1-7EE9-88B2BB3ECE89}"/>
    </ac:deMkLst>
    <p188:replyLst>
      <p188:reply id="{E0668F82-6ECD-43D4-B70A-D58DCF53B80E}" authorId="{A544FAD5-B62B-CE9D-E03E-CBBD13D65EA1}" created="2025-06-03T22:40:40.282">
        <p188:txBody>
          <a:bodyPr/>
          <a:lstStyle/>
          <a:p>
            <a:r>
              <a:rPr lang="en-US"/>
              <a:t>Agreed here. I think the natural language can stay with the embedded experiences. Just possibly rewording natural language investigation and analysis within embedded to let it be known it can be done through a simple prompt. </a:t>
            </a:r>
          </a:p>
        </p188:txBody>
        <p188:extLst>
          <p:ext xmlns:p="http://schemas.openxmlformats.org/presentationml/2006/main" uri="{57CB4572-C831-44C2-8A1C-0ADB6CCDFE69}">
            <p223:reactions xmlns:p223="http://schemas.microsoft.com/office/powerpoint/2022/03/main">
              <p223:rxn type="👍">
                <p223:instance time="2025-06-04T17:03:17.474" authorId="{4FEA42AA-A213-9026-0D74-2F0BD9A73673}"/>
              </p223:rxn>
            </p223:reactions>
          </p:ext>
        </p188:extLst>
      </p188:reply>
      <p188:reply id="{18068507-58AA-4BCC-99F6-D781771564A5}" authorId="{4FEA42AA-A213-9026-0D74-2F0BD9A73673}" created="2025-06-04T17:06:39.542">
        <p188:txBody>
          <a:bodyPr/>
          <a:lstStyle/>
          <a:p>
            <a:r>
              <a:rPr lang="en-US"/>
              <a:t>Yea that is not bad. We just need to change the bullets under here [@Eve Kilel]. Also l like the Green header for this one “Microsoft Purview Portal powered by Copilot” This also aligns with how we are trying to expand on this. Maybe move Automation with Agents in here and Playbooks now that we have those with DSPM and then “Use natural language to extend the investigation” as the last group  </a:t>
            </a:r>
          </a:p>
        </p188:txBody>
      </p188:reply>
    </p188:replyLst>
    <p188:txBody>
      <a:bodyPr/>
      <a:lstStyle/>
      <a:p>
        <a:r>
          <a:rPr lang="en-US"/>
          <a:t>We should start with Embedded this is where focus us. I would downplay the NL in stand alone. We know standalone is hard to use. </a:t>
        </a:r>
      </a:p>
    </p188:txBody>
    <p188:extLst>
      <p:ext xmlns:p="http://schemas.openxmlformats.org/presentationml/2006/main" uri="{57CB4572-C831-44C2-8A1C-0ADB6CCDFE69}">
        <p223:reactions xmlns:p223="http://schemas.microsoft.com/office/powerpoint/2022/03/main">
          <p223:rxn type="👍">
            <p223:instance time="2025-06-04T14:23:25.244" authorId="{C3EA11BF-05E5-681F-96EA-9322FF16F7D4}"/>
          </p223:rxn>
        </p223:reactions>
      </p:ext>
    </p188:extLst>
  </p188:cm>
  <p188:cm id="{C91B0DDF-688D-4AB0-9825-19CBA4682DDF}" authorId="{A544FAD5-B62B-CE9D-E03E-CBBD13D65EA1}" created="2025-06-03T22:41:47.408">
    <ac:deMkLst xmlns:ac="http://schemas.microsoft.com/office/drawing/2013/main/command">
      <pc:docMk xmlns:pc="http://schemas.microsoft.com/office/powerpoint/2013/main/command"/>
      <pc:sldMk xmlns:pc="http://schemas.microsoft.com/office/powerpoint/2013/main/command" cId="861371648" sldId="2147481786"/>
      <ac:spMk id="144" creationId="{B941A687-D8A9-0AC1-7EE9-88B2BB3ECE89}"/>
    </ac:deMkLst>
    <p188:replyLst>
      <p188:reply id="{1572C169-36C0-48C1-8DB7-B7D7403FF244}" authorId="{A544FAD5-B62B-CE9D-E03E-CBBD13D65EA1}" created="2025-06-03T22:42:04.317">
        <p188:txBody>
          <a:bodyPr/>
          <a:lstStyle/>
          <a:p>
            <a:r>
              <a:rPr lang="en-US"/>
              <a:t>[@Eve Kilel] [@Patrick David] </a:t>
            </a:r>
          </a:p>
        </p188:txBody>
      </p188:reply>
    </p188:replyLst>
    <p188:txBody>
      <a:bodyPr/>
      <a:lstStyle/>
      <a:p>
        <a:r>
          <a:rPr lang="en-US"/>
          <a:t>What if we put the green column under the yellow header, agents for the third column and the fourth would have everything under yellow? Plus what is already there?
</a:t>
        </a:r>
      </a:p>
    </p188:txBody>
    <p188:extLst>
      <p:ext xmlns:p="http://schemas.openxmlformats.org/presentationml/2006/main" uri="{57CB4572-C831-44C2-8A1C-0ADB6CCDFE69}">
        <p223:reactions xmlns:p223="http://schemas.microsoft.com/office/powerpoint/2022/03/main">
          <p223:rxn type="👍">
            <p223:instance time="2025-06-11T08:32:54.532" authorId="{C3EA11BF-05E5-681F-96EA-9322FF16F7D4}"/>
          </p223:rxn>
        </p223:reactions>
      </p:ext>
    </p188:extLst>
  </p188:cm>
  <p188:cm id="{C9195609-73EC-4701-940E-2EF558369E45}" authorId="{67058D2D-6BA1-E7CC-A64C-C82978BDAB79}" status="resolved" created="2025-06-04T16:23:42.043" complete="100000">
    <pc:sldMkLst xmlns:pc="http://schemas.microsoft.com/office/powerpoint/2013/main/command">
      <pc:docMk/>
      <pc:sldMk cId="861371648" sldId="2147481786"/>
    </pc:sldMkLst>
    <p188:txBody>
      <a:bodyPr/>
      <a:lstStyle/>
      <a:p>
        <a:r>
          <a:rPr lang="en-US"/>
          <a:t>[@Eve Kilel]  not now, but for the future we may want to include Multiple Workspaces</a:t>
        </a:r>
      </a:p>
    </p188:txBody>
    <p188:extLst>
      <p:ext xmlns:p="http://schemas.openxmlformats.org/presentationml/2006/main" uri="{57CB4572-C831-44C2-8A1C-0ADB6CCDFE69}">
        <p223:reactions xmlns:p223="http://schemas.microsoft.com/office/powerpoint/2022/03/main">
          <p223:rxn type="👍">
            <p223:instance time="2025-06-04T16:39:46.092" authorId="{C3EA11BF-05E5-681F-96EA-9322FF16F7D4}"/>
          </p223:rxn>
        </p223:reactions>
      </p:ext>
    </p188:extLst>
  </p188:cm>
</p188:cmLst>
</file>

<file path=ppt/comments/modernComment_7FFFF8BB_4E393DBE.xml><?xml version="1.0" encoding="utf-8"?>
<p188:cmLst xmlns:a="http://schemas.openxmlformats.org/drawingml/2006/main" xmlns:r="http://schemas.openxmlformats.org/officeDocument/2006/relationships" xmlns:p188="http://schemas.microsoft.com/office/powerpoint/2018/8/main">
  <p188:cm id="{0C8BCB41-246E-4272-B7D2-2E73BE6FB4F4}" authorId="{E8FBDA0B-ED53-4499-FCEB-5243DBA13ED9}" created="2025-06-06T20:26:01.196">
    <ac:txMkLst xmlns:ac="http://schemas.microsoft.com/office/drawing/2013/main/command">
      <pc:docMk xmlns:pc="http://schemas.microsoft.com/office/powerpoint/2013/main/command"/>
      <pc:sldMk xmlns:pc="http://schemas.microsoft.com/office/powerpoint/2013/main/command" cId="1312374206" sldId="2147481787"/>
      <ac:spMk id="13" creationId="{0A0B85AA-39D0-9948-DE4D-3C73CCF1EB19}"/>
      <ac:txMk cp="1256">
        <ac:context len="1542" hash="1279117784"/>
      </ac:txMk>
    </ac:txMkLst>
    <p188:pos x="4101352" y="5009029"/>
    <p188:replyLst>
      <p188:reply id="{1DD4123C-374A-4594-9274-4B4945ECD77B}" authorId="{C3EA11BF-05E5-681F-96EA-9322FF16F7D4}" created="2025-06-09T12:14:48.343">
        <p188:txBody>
          <a:bodyPr/>
          <a:lstStyle/>
          <a:p>
            <a:r>
              <a:rPr lang="LID4096"/>
              <a:t>[@Paige] resolved this</a:t>
            </a:r>
          </a:p>
        </p188:txBody>
      </p188:reply>
    </p188:replyLst>
    <p188:txBody>
      <a:bodyPr/>
      <a:lstStyle/>
      <a:p>
        <a:r>
          <a:rPr lang="en-US"/>
          <a:t>Communication Compliance</a:t>
        </a:r>
      </a:p>
    </p188:txBody>
  </p188:cm>
  <p188:cm id="{94307E8B-8455-4F25-B76D-F4F402046843}" authorId="{4FEA42AA-A213-9026-0D74-2F0BD9A73673}" created="2025-06-09T16:27:33.137">
    <pc:sldMkLst xmlns:pc="http://schemas.microsoft.com/office/powerpoint/2013/main/command">
      <pc:docMk/>
      <pc:sldMk cId="1312374206" sldId="2147481787"/>
    </pc:sldMkLst>
    <p188:txBody>
      <a:bodyPr/>
      <a:lstStyle/>
      <a:p>
        <a:r>
          <a:rPr lang="en-US"/>
          <a:t>We talk about agents on 9 also do we need both here. </a:t>
        </a:r>
      </a:p>
    </p188:txBody>
    <p188:extLst>
      <p:ext xmlns:p="http://schemas.openxmlformats.org/presentationml/2006/main" uri="{57CB4572-C831-44C2-8A1C-0ADB6CCDFE69}">
        <p223:reactions xmlns:p223="http://schemas.microsoft.com/office/powerpoint/2022/03/main">
          <p223:rxn type="👍">
            <p223:instance time="2025-06-11T09:19:35.275" authorId="{C3EA11BF-05E5-681F-96EA-9322FF16F7D4}"/>
          </p223:rxn>
        </p223:reactions>
      </p:ext>
    </p188:extLst>
  </p188:cm>
  <p188:cm id="{FE30928F-AB32-4257-9AA3-5FF63490D8A1}" authorId="{4FEA42AA-A213-9026-0D74-2F0BD9A73673}" created="2025-06-09T16:28:23.030">
    <pc:sldMkLst xmlns:pc="http://schemas.microsoft.com/office/powerpoint/2013/main/command">
      <pc:docMk/>
      <pc:sldMk cId="1312374206" sldId="2147481787"/>
    </pc:sldMkLst>
    <p188:txBody>
      <a:bodyPr/>
      <a:lstStyle/>
      <a:p>
        <a:r>
          <a:rPr lang="en-US"/>
          <a:t>We have DSPM promptbooks also. </a:t>
        </a:r>
      </a:p>
    </p188:txBody>
    <p188:extLst>
      <p:ext xmlns:p="http://schemas.openxmlformats.org/presentationml/2006/main" uri="{57CB4572-C831-44C2-8A1C-0ADB6CCDFE69}">
        <p223:reactions xmlns:p223="http://schemas.microsoft.com/office/powerpoint/2022/03/main">
          <p223:rxn type="👍">
            <p223:instance time="2025-06-11T09:19:32.348" authorId="{C3EA11BF-05E5-681F-96EA-9322FF16F7D4}"/>
          </p223:rxn>
        </p223:reactions>
      </p:ext>
    </p188:extLst>
  </p188:cm>
  <p188:cm id="{F79D8AF8-F802-4F71-BA6F-B90B4034773E}" authorId="{C3EA11BF-05E5-681F-96EA-9322FF16F7D4}" created="2025-06-11T09:22:29.576">
    <ac:txMkLst xmlns:ac="http://schemas.microsoft.com/office/drawing/2013/main/command">
      <pc:docMk xmlns:pc="http://schemas.microsoft.com/office/powerpoint/2013/main/command"/>
      <pc:sldMk xmlns:pc="http://schemas.microsoft.com/office/powerpoint/2013/main/command" cId="1312374206" sldId="2147481787"/>
      <ac:spMk id="13" creationId="{0A0B85AA-39D0-9948-DE4D-3C73CCF1EB19}"/>
      <ac:txMk cp="291" len="4">
        <ac:context len="1105" hash="3007469936"/>
      </ac:txMk>
    </ac:txMkLst>
    <p188:pos x="2273164" y="1509493"/>
    <p188:txBody>
      <a:bodyPr/>
      <a:lstStyle/>
      <a:p>
        <a:r>
          <a:rPr lang="LID4096"/>
          <a:t>[@Sarahzin] added a new statement to cover DSPM here.</a:t>
        </a:r>
      </a:p>
    </p188:txBody>
  </p188:cm>
</p188:cmLst>
</file>

<file path=ppt/comments/modernComment_7FFFF8C0_6E94375D.xml><?xml version="1.0" encoding="utf-8"?>
<p188:cmLst xmlns:a="http://schemas.openxmlformats.org/drawingml/2006/main" xmlns:r="http://schemas.openxmlformats.org/officeDocument/2006/relationships" xmlns:p188="http://schemas.microsoft.com/office/powerpoint/2018/8/main">
  <p188:cm id="{0C8BCB41-246E-4272-B7D2-2E73BE6FB4F4}" authorId="{E8FBDA0B-ED53-4499-FCEB-5243DBA13ED9}" created="2025-06-06T20:26:01.196">
    <ac:txMkLst xmlns:ac="http://schemas.microsoft.com/office/drawing/2013/main/command">
      <pc:docMk xmlns:pc="http://schemas.microsoft.com/office/powerpoint/2013/main/command"/>
      <pc:sldMk xmlns:pc="http://schemas.microsoft.com/office/powerpoint/2013/main/command" cId="1855207261" sldId="2147481792"/>
      <ac:spMk id="13" creationId="{0A0B85AA-39D0-9948-DE4D-3C73CCF1EB19}"/>
      <ac:txMk cp="1256">
        <ac:context len="1542" hash="1279117784"/>
      </ac:txMk>
    </ac:txMkLst>
    <p188:pos x="4101352" y="5009029"/>
    <p188:replyLst>
      <p188:reply id="{3A5EF6E1-394D-43F2-A6BF-4F8E0AF48DE5}" authorId="{C3EA11BF-05E5-681F-96EA-9322FF16F7D4}" created="2025-06-09T12:21:49.110">
        <p188:txBody>
          <a:bodyPr/>
          <a:lstStyle/>
          <a:p>
            <a:r>
              <a:rPr lang="LID4096"/>
              <a:t>[@Paige K] resolved</a:t>
            </a:r>
          </a:p>
        </p188:txBody>
      </p188:reply>
    </p188:replyLst>
    <p188:txBody>
      <a:bodyPr/>
      <a:lstStyle/>
      <a:p>
        <a:r>
          <a:rPr lang="en-US"/>
          <a:t>Communication Compliance</a:t>
        </a:r>
      </a:p>
    </p188:txBody>
  </p188:cm>
</p188:cmLst>
</file>

<file path=ppt/comments/modernComment_7FFFF8C1_CD242457.xml><?xml version="1.0" encoding="utf-8"?>
<p188:cmLst xmlns:a="http://schemas.openxmlformats.org/drawingml/2006/main" xmlns:r="http://schemas.openxmlformats.org/officeDocument/2006/relationships" xmlns:p188="http://schemas.microsoft.com/office/powerpoint/2018/8/main">
  <p188:cm id="{8EC53CF8-FF93-4CF1-B93D-BAF5DC0DE143}" authorId="{4FEA42AA-A213-9026-0D74-2F0BD9A73673}" created="2025-06-09T16:25:38.852">
    <pc:sldMkLst xmlns:pc="http://schemas.microsoft.com/office/powerpoint/2013/main/command">
      <pc:docMk/>
      <pc:sldMk cId="3441697879" sldId="2147481793"/>
    </pc:sldMkLst>
    <p188:replyLst>
      <p188:reply id="{C0E1CBA0-9C25-4730-8C27-B71C461E8FB6}" authorId="{C3EA11BF-05E5-681F-96EA-9322FF16F7D4}" created="2025-06-10T12:03:52.256">
        <p188:txBody>
          <a:bodyPr/>
          <a:lstStyle/>
          <a:p>
            <a:r>
              <a:rPr lang="LID4096"/>
              <a:t>Removed one of them.</a:t>
            </a:r>
          </a:p>
        </p188:txBody>
      </p188:reply>
    </p188:replyLst>
    <p188:txBody>
      <a:bodyPr/>
      <a:lstStyle/>
      <a:p>
        <a:r>
          <a:rPr lang="en-US"/>
          <a:t>[@Eve Kilel]  it seems like 5 and 6 are the same. </a:t>
        </a:r>
      </a:p>
    </p188:txBody>
  </p188:cm>
</p188:cmLst>
</file>

<file path=ppt/comments/modernComment_7FFFF8C2_DD6BEB57.xml><?xml version="1.0" encoding="utf-8"?>
<p188:cmLst xmlns:a="http://schemas.openxmlformats.org/drawingml/2006/main" xmlns:r="http://schemas.openxmlformats.org/officeDocument/2006/relationships" xmlns:p188="http://schemas.microsoft.com/office/powerpoint/2018/8/main">
  <p188:cm id="{9CB7A75E-49B8-4F8B-B7EF-B83BF94BD8BA}" authorId="{4FEA42AA-A213-9026-0D74-2F0BD9A73673}" created="2025-06-09T16:28:55.823">
    <ac:txMkLst xmlns:ac="http://schemas.microsoft.com/office/drawing/2013/main/command">
      <pc:docMk xmlns:pc="http://schemas.microsoft.com/office/powerpoint/2013/main/command"/>
      <pc:sldMk xmlns:pc="http://schemas.microsoft.com/office/powerpoint/2013/main/command" cId="3714837335" sldId="2147481794"/>
      <ac:spMk id="33" creationId="{33804764-DD68-CDB2-5B1A-23469A681152}"/>
      <ac:txMk cp="304" len="22">
        <ac:context len="853" hash="3004254121"/>
      </ac:txMk>
    </ac:txMkLst>
    <p188:pos x="2484256" y="1698361"/>
    <p188:txBody>
      <a:bodyPr/>
      <a:lstStyle/>
      <a:p>
        <a:r>
          <a:rPr lang="en-US"/>
          <a:t>We need some more details here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2A1E92-DD3C-41FC-B135-BA7338FBE53B}" type="datetimeFigureOut">
              <a:t>7/30/2025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9B927B-475B-4132-B009-8FDE84E9F2D8}" type="slidenum">
              <a:t>‹#›</a:t>
            </a:fld>
            <a:endParaRPr lang="en-US"/>
          </a:p>
        </p:txBody>
      </p:sp>
    </p:spTree>
    <p:extLst>
      <p:ext uri="{BB962C8B-B14F-4D97-AF65-F5344CB8AC3E}">
        <p14:creationId xmlns:p14="http://schemas.microsoft.com/office/powerpoint/2010/main" val="2636552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techcommunity.microsoft.com/t5/security-compliance-and-identity/harnessing-the-power-of-generative-ai-to-protect-your-data/ba-p/4237729" TargetMode="External"/><Relationship Id="rId3" Type="http://schemas.openxmlformats.org/officeDocument/2006/relationships/hyperlink" Target="https://techcommunity.microsoft.com/blog/microsoftsecurityandcompliance/unleashing-the-power-of-microsoft-purview-with-security-copilot/4302852" TargetMode="External"/><Relationship Id="rId7" Type="http://schemas.openxmlformats.org/officeDocument/2006/relationships/hyperlink" Target="https://learn.microsoft.com/en-us/copilot/security/"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learn.microsoft.com/en-us/copilot/security/get-started-security-copilot" TargetMode="External"/><Relationship Id="rId11" Type="http://schemas.openxmlformats.org/officeDocument/2006/relationships/hyperlink" Target="https://github.com/Azure/Copilot-For-Security/tree/main/Customer%20Guides/Prompting%20Tips%20for%20Copilot%20For%20Security" TargetMode="External"/><Relationship Id="rId5" Type="http://schemas.openxmlformats.org/officeDocument/2006/relationships/hyperlink" Target="https://techcommunity.microsoft.com/t5/microsoft-security-copilot-blog/microsoft-copilot-for-security-purview-plugin-overview/ba-p/4114046" TargetMode="External"/><Relationship Id="rId10" Type="http://schemas.openxmlformats.org/officeDocument/2006/relationships/hyperlink" Target="https://www.youtube.com/watch?v=5WlLz7Q1pIY" TargetMode="External"/><Relationship Id="rId4" Type="http://schemas.openxmlformats.org/officeDocument/2006/relationships/hyperlink" Target="https://techcommunity.microsoft.com/t5/microsoft-security-copilot-blog/how-to-become-a-microsoft-copilot-for-security-ninja-the/ba-p/4106928" TargetMode="External"/><Relationship Id="rId9" Type="http://schemas.openxmlformats.org/officeDocument/2006/relationships/hyperlink" Target="https://microsoft.sharepoint.com/sites/roadmaphub/SitePages/Microsoft%20Copilot%20for%20Security%20Skilling%20Series%20-%20Plugin%20Spotlight%20on%20Microsoft%20Purview.aspx?csf=1&amp;web=1&amp;e=sfybB5&amp;ovuser=72f988bf-86f1-41af-91ab-2d7cd011db47%2cbekatz%40microsoft.com&amp;OR=Teams-HL&amp;CT=1726143174455&amp;clickparams=eyJBcHBOYW1lIjoiVGVhbXMtRGVza3RvcCIsIkFwcFZlcnNpb24iOiI0OS8yNDA5MDEwMTQwNSJ9&amp;CID=37854fa1-6068-1000-1bb0-c572ea7ab2eb&amp;cidOR=SPO" TargetMode="Externa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cybersixgill.com/company/press/cybersixgill-is-a-proud-participant-in-the-microsoft-copilot-for-security-partner-ecosystem" TargetMode="External"/><Relationship Id="rId3" Type="http://schemas.openxmlformats.org/officeDocument/2006/relationships/hyperlink" Target="https://learn.microsoft.com/en-us/copilot/security/using-promptbooks" TargetMode="External"/><Relationship Id="rId7" Type="http://schemas.openxmlformats.org/officeDocument/2006/relationships/hyperlink" Target="https://learn.microsoft.com/en-us/copilot/security/build-promptbooks"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learn.microsoft.com/en-us/copilot/security/get-started-security-copilot#security-compute-units" TargetMode="External"/><Relationship Id="rId5" Type="http://schemas.openxmlformats.org/officeDocument/2006/relationships/hyperlink" Target="https://learn.microsoft.com/en-us/copilot/security/prompting-tips" TargetMode="External"/><Relationship Id="rId4" Type="http://schemas.openxmlformats.org/officeDocument/2006/relationships/hyperlink" Target="https://learn.microsoft.com/en-us/copilot/security/authentication"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learn.microsoft.com/en-us/purview/copilot-in-purview-overview?bc=%2Fsecurity-copilot%2Fbreadcrumb%2Ftoc.json&amp;toc=%2Fsecurity-copilot%2Ftoc.json#enable-the-microsoft-purview-source-in-microsoft-copilot-for-security"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learn.microsoft.com/en-us/purview/classifier-tc-definition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learn.microsoft.com/en-us/purview/edisc-cases-manage" TargetMode="External"/><Relationship Id="rId7" Type="http://schemas.openxmlformats.org/officeDocument/2006/relationships/hyperlink" Target="https://learn.microsoft.com/en-us/purview/edisc-search-query#create-a-keyql-search-query-with-microsoft-copilot-preview"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learn.microsoft.com/en-us/copilot/security/microsoft-security-copilot" TargetMode="External"/><Relationship Id="rId5" Type="http://schemas.openxmlformats.org/officeDocument/2006/relationships/hyperlink" Target="https://learn.microsoft.com/en-us/purview/ediscovery-view-documents-in-review-set#summarize-an-item-by-using-microsoft-security-copilot" TargetMode="External"/><Relationship Id="rId4" Type="http://schemas.openxmlformats.org/officeDocument/2006/relationships/hyperlink" Target="https://learn.microsoft.com/en-us/purview/copilot-in-purview-overview"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earn.microsoft.com/en-us/purview/data-security-posture-management-get-started"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purview.microsoft.com/" TargetMode="External"/><Relationship Id="rId4" Type="http://schemas.openxmlformats.org/officeDocument/2006/relationships/hyperlink" Target="https://learn.microsoft.com/en-us/purview/data-security-posture-management-get-started#step-3-configure-security-copilot"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learn.microsoft.com/en-us/purview/classifier-tc-definition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cybersixgill.com/company/press/cybersixgill-is-a-proud-participant-in-the-microsoft-copilot-for-security-partner-ecosystem" TargetMode="External"/><Relationship Id="rId3" Type="http://schemas.openxmlformats.org/officeDocument/2006/relationships/hyperlink" Target="https://learn.microsoft.com/en-us/copilot/security/using-promptbooks" TargetMode="External"/><Relationship Id="rId7" Type="http://schemas.openxmlformats.org/officeDocument/2006/relationships/hyperlink" Target="https://learn.microsoft.com/en-us/copilot/security/build-promptbooks"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learn.microsoft.com/en-us/copilot/security/get-started-security-copilot#security-compute-units" TargetMode="External"/><Relationship Id="rId5" Type="http://schemas.openxmlformats.org/officeDocument/2006/relationships/hyperlink" Target="https://learn.microsoft.com/en-us/copilot/security/prompting-tips" TargetMode="External"/><Relationship Id="rId4" Type="http://schemas.openxmlformats.org/officeDocument/2006/relationships/hyperlink" Target="https://learn.microsoft.com/en-us/copilot/security/authenticat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F61D4F-0899-7096-DB06-098095137D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5C3938-1849-58AD-F4F2-D86C390560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43EE03-1CA6-6793-B3F4-F6480009714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Ignite - </a:t>
            </a:r>
            <a:r>
              <a:rPr lang="en-US">
                <a:hlinkClick r:id="rId3"/>
              </a:rPr>
              <a:t>Unleashing the power of Microsoft Purview with Security Copilot</a:t>
            </a:r>
            <a:endParaRPr lang="en-US">
              <a:hlinkClick r:id="rId4"/>
            </a:endParaRPr>
          </a:p>
          <a:p>
            <a:endParaRPr lang="en-US">
              <a:hlinkClick r:id="rId4"/>
            </a:endParaRPr>
          </a:p>
          <a:p>
            <a:r>
              <a:rPr lang="en-US">
                <a:hlinkClick r:id="rId4"/>
              </a:rPr>
              <a:t>How to Become a Microsoft Copilot for Security Ninja: The Complete Level 400 Training</a:t>
            </a:r>
            <a:endParaRPr lang="en-US"/>
          </a:p>
          <a:p>
            <a:r>
              <a:rPr lang="en-US">
                <a:hlinkClick r:id="rId5"/>
              </a:rPr>
              <a:t>Microsoft Copilot for Security Purview Plugin Overview</a:t>
            </a:r>
            <a:endParaRPr lang="en-US"/>
          </a:p>
          <a:p>
            <a:r>
              <a:rPr lang="en-US">
                <a:hlinkClick r:id="rId6"/>
              </a:rPr>
              <a:t>Get started with Microsoft Copilot for Security | Microsoft Learn</a:t>
            </a:r>
            <a:endParaRPr lang="en-US"/>
          </a:p>
          <a:p>
            <a:r>
              <a:rPr lang="en-US">
                <a:hlinkClick r:id="rId7"/>
              </a:rPr>
              <a:t>Microsoft Copilot for Security documentation | Microsoft Learn</a:t>
            </a:r>
            <a:endParaRPr lang="en-US"/>
          </a:p>
          <a:p>
            <a:r>
              <a:rPr lang="en-US">
                <a:hlinkClick r:id="rId8"/>
              </a:rPr>
              <a:t>Harnessing the power of Generative AI to protect your data - Microsoft Community Hub</a:t>
            </a:r>
            <a:endParaRPr lang="en-US"/>
          </a:p>
          <a:p>
            <a:r>
              <a:rPr lang="en-US">
                <a:hlinkClick r:id="rId9"/>
              </a:rPr>
              <a:t>Microsoft Copilot for Security Skilling Series - Plugin Spotlight on Microsoft Purview (sharepoint.com)</a:t>
            </a:r>
            <a:endParaRPr lang="en-US"/>
          </a:p>
          <a:p>
            <a:r>
              <a:rPr lang="en-US">
                <a:hlinkClick r:id="rId10"/>
              </a:rPr>
              <a:t>Copilot for Security in Purview to Support Your Data Security Investigations (youtube.com)</a:t>
            </a:r>
            <a:endParaRPr lang="en-US"/>
          </a:p>
          <a:p>
            <a:r>
              <a:rPr lang="en-US">
                <a:hlinkClick r:id="rId11"/>
              </a:rPr>
              <a:t>Copilot-For-Security/Customer Guides/Prompting Tips for Copilot For Security at main · Azure/Copilot-For-Security · GitHub</a:t>
            </a:r>
            <a:endParaRPr lang="en-US"/>
          </a:p>
          <a:p>
            <a:endParaRPr lang="en-US"/>
          </a:p>
          <a:p>
            <a:endParaRPr lang="en-US"/>
          </a:p>
        </p:txBody>
      </p:sp>
      <p:sp>
        <p:nvSpPr>
          <p:cNvPr id="4" name="Slide Number Placeholder 3">
            <a:extLst>
              <a:ext uri="{FF2B5EF4-FFF2-40B4-BE49-F238E27FC236}">
                <a16:creationId xmlns:a16="http://schemas.microsoft.com/office/drawing/2014/main" id="{606842DB-E4D5-DE74-AF00-E739812EA77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425357B-8F40-42E9-BE27-6FDDE825A7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461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8639A-8D1B-3820-A4CA-5625C8D935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9224AE-3F50-BF61-015F-67B4A78306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28AD03-FA72-876C-C0B8-B77F08C0168C}"/>
              </a:ext>
            </a:extLst>
          </p:cNvPr>
          <p:cNvSpPr>
            <a:spLocks noGrp="1"/>
          </p:cNvSpPr>
          <p:nvPr>
            <p:ph type="body" idx="1"/>
          </p:nvPr>
        </p:nvSpPr>
        <p:spPr/>
        <p:txBody>
          <a:bodyPr/>
          <a:lstStyle/>
          <a:p>
            <a:r>
              <a:rPr lang="en-US"/>
              <a:t>Talk track:</a:t>
            </a:r>
          </a:p>
          <a:p>
            <a:pPr algn="l"/>
            <a:endParaRPr lang="en-US" sz="1200">
              <a:solidFill>
                <a:srgbClr val="FFFFFF"/>
              </a:solidFill>
              <a:latin typeface="Segoe UI"/>
              <a:cs typeface="Segoe U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a:solidFill>
                  <a:schemeClr val="bg1"/>
                </a:solidFill>
              </a:rPr>
              <a:t>1. Use repeatable playbooks and automate your tasks</a:t>
            </a:r>
            <a:endParaRPr lang="en-US" sz="1200">
              <a:solidFill>
                <a:srgbClr val="FFFFFF"/>
              </a:solidFill>
              <a:latin typeface="Segoe UI"/>
              <a:cs typeface="Segoe UI"/>
            </a:endParaRPr>
          </a:p>
          <a:p>
            <a:pPr algn="l"/>
            <a:r>
              <a:rPr lang="en-US" sz="1200">
                <a:solidFill>
                  <a:srgbClr val="FFFFFF"/>
                </a:solidFill>
                <a:latin typeface="Segoe UI"/>
                <a:cs typeface="Segoe UI"/>
              </a:rPr>
              <a:t>Copilot for Security comes with prebuilt promptbooks, a series of prompts that have been put together to accomplish specific security-related tasks. They can function in a similar way as security playbooks—ready-to-use workflows that can serve as templates to automate repetitive steps—for instance, with regard to incident response or investigations. Each prebuilt promptbook requires a specific input (for example, a code snippet or a threat actor name).</a:t>
            </a:r>
          </a:p>
          <a:p>
            <a:pPr algn="l"/>
            <a:r>
              <a:rPr lang="en-US" sz="1200">
                <a:solidFill>
                  <a:srgbClr val="FFFFFF"/>
                </a:solidFill>
                <a:latin typeface="Segoe UI"/>
                <a:cs typeface="Segoe UI"/>
              </a:rPr>
              <a:t>You can find the different promptbooks by going to the promptbook library or by selecting the Prompts icon at the prompt bar. You can then search for a promptbook or select </a:t>
            </a:r>
            <a:r>
              <a:rPr lang="en-US" sz="1200" b="1">
                <a:solidFill>
                  <a:srgbClr val="FFFFFF"/>
                </a:solidFill>
                <a:latin typeface="Segoe UI"/>
                <a:cs typeface="Segoe UI"/>
              </a:rPr>
              <a:t>See all promptbooks</a:t>
            </a:r>
            <a:r>
              <a:rPr lang="en-US" sz="1200">
                <a:solidFill>
                  <a:srgbClr val="FFFFFF"/>
                </a:solidFill>
                <a:latin typeface="Segoe UI"/>
                <a:cs typeface="Segoe UI"/>
              </a:rPr>
              <a:t> to view all.</a:t>
            </a:r>
          </a:p>
          <a:p>
            <a:pPr>
              <a:lnSpc>
                <a:spcPct val="150000"/>
              </a:lnSpc>
              <a:buFont typeface="Wingdings" panose="05000000000000000000" pitchFamily="2" charset="2"/>
              <a:defRPr/>
            </a:pPr>
            <a:r>
              <a:rPr lang="en-US" sz="1200">
                <a:solidFill>
                  <a:srgbClr val="FFFFFF"/>
                </a:solidFill>
                <a:latin typeface="Segoe UI"/>
                <a:cs typeface="Segoe UI"/>
              </a:rPr>
              <a:t>For more information, see </a:t>
            </a:r>
            <a:r>
              <a:rPr lang="en-US" sz="1200">
                <a:hlinkClick r:id="rId3"/>
              </a:rPr>
              <a:t>Using promptbooks in Microsoft Copilot for Security</a:t>
            </a:r>
            <a:endParaRPr lang="en-US" sz="1200">
              <a:solidFill>
                <a:srgbClr val="FFFFFF"/>
              </a:solidFill>
              <a:ea typeface="+mn-lt"/>
              <a:cs typeface="+mn-lt"/>
            </a:endParaRPr>
          </a:p>
          <a:p>
            <a:endParaRPr lang="en-US"/>
          </a:p>
          <a:p>
            <a:r>
              <a:rPr lang="en-US" b="0"/>
              <a:t>Built your own promptbooks - </a:t>
            </a:r>
            <a:r>
              <a:rPr lang="en-US" sz="1200" b="0" i="0" u="none" strike="noStrike">
                <a:solidFill>
                  <a:srgbClr val="E6E6E6"/>
                </a:solidFill>
                <a:effectLst/>
                <a:latin typeface="Segoe UI" panose="020B0502040204020203" pitchFamily="34" charset="0"/>
                <a:hlinkClick r:id="rId3"/>
              </a:rPr>
              <a:t>Promptbooks</a:t>
            </a:r>
            <a:r>
              <a:rPr lang="en-US" sz="1200" b="0" i="0">
                <a:solidFill>
                  <a:srgbClr val="E6E6E6"/>
                </a:solidFill>
                <a:effectLst/>
                <a:latin typeface="Segoe UI" panose="020B0502040204020203" pitchFamily="34" charset="0"/>
              </a:rPr>
              <a:t> in Microsoft Copilot for Security contain one or more prompts that have been put together to accomplish specific security-related tasks. They run one prompt after another, building on previous responses. You can create your own promptbook with the promptbook builder to automate investigation flows and optimize repetitive steps in Copilot that’s customized to your needs and requirements. Check if you have appropriate </a:t>
            </a:r>
            <a:r>
              <a:rPr lang="en-US" sz="1200" b="0" i="0" u="none" strike="noStrike">
                <a:solidFill>
                  <a:srgbClr val="E6E6E6"/>
                </a:solidFill>
                <a:effectLst/>
                <a:latin typeface="Segoe UI" panose="020B0502040204020203" pitchFamily="34" charset="0"/>
                <a:hlinkClick r:id="rId4"/>
              </a:rPr>
              <a:t>access and permissions</a:t>
            </a:r>
            <a:r>
              <a:rPr lang="en-US" sz="1200" b="0" i="0">
                <a:solidFill>
                  <a:srgbClr val="E6E6E6"/>
                </a:solidFill>
                <a:effectLst/>
                <a:latin typeface="Segoe UI" panose="020B0502040204020203" pitchFamily="34" charset="0"/>
              </a:rPr>
              <a:t> to create promptbooks.</a:t>
            </a:r>
            <a:endParaRPr lang="en-US" sz="1200" b="1">
              <a:solidFill>
                <a:srgbClr val="FFFFFF"/>
              </a:solidFill>
              <a:latin typeface="Segoe UI"/>
              <a:cs typeface="Segoe UI"/>
            </a:endParaRPr>
          </a:p>
          <a:p>
            <a:pPr>
              <a:lnSpc>
                <a:spcPct val="150000"/>
              </a:lnSpc>
              <a:buFont typeface="Wingdings" panose="05000000000000000000" pitchFamily="2" charset="2"/>
              <a:defRPr/>
            </a:pPr>
            <a:r>
              <a:rPr lang="en-US" sz="1200" b="0">
                <a:solidFill>
                  <a:srgbClr val="FFFFFF"/>
                </a:solidFill>
                <a:latin typeface="Segoe UI"/>
                <a:cs typeface="Segoe UI"/>
              </a:rPr>
              <a:t>Best practices and concepts to consider:</a:t>
            </a:r>
          </a:p>
          <a:p>
            <a:pPr marL="285750" indent="-285750" algn="l">
              <a:buFont typeface="Arial" panose="020B0604020202020204" pitchFamily="34" charset="0"/>
              <a:buChar char="•"/>
            </a:pPr>
            <a:r>
              <a:rPr lang="en-US" sz="1200" b="0" i="0">
                <a:solidFill>
                  <a:srgbClr val="E6E6E6"/>
                </a:solidFill>
                <a:effectLst/>
                <a:latin typeface="Segoe UI" panose="020B0502040204020203" pitchFamily="34" charset="0"/>
              </a:rPr>
              <a:t>Create </a:t>
            </a:r>
            <a:r>
              <a:rPr lang="en-US" sz="1200" b="0" i="0" u="none" strike="noStrike">
                <a:solidFill>
                  <a:srgbClr val="E6E6E6"/>
                </a:solidFill>
                <a:effectLst/>
                <a:latin typeface="Segoe UI" panose="020B0502040204020203" pitchFamily="34" charset="0"/>
                <a:hlinkClick r:id="rId5"/>
              </a:rPr>
              <a:t>effective prompts</a:t>
            </a:r>
            <a:r>
              <a:rPr lang="en-US" sz="1200" b="0" i="0">
                <a:solidFill>
                  <a:srgbClr val="E6E6E6"/>
                </a:solidFill>
                <a:effectLst/>
                <a:latin typeface="Segoe UI" panose="020B0502040204020203" pitchFamily="34" charset="0"/>
              </a:rPr>
              <a:t>. Clearly defining your objectives can help you in crafting more specific initial and follow-up questions and prompts.</a:t>
            </a:r>
          </a:p>
          <a:p>
            <a:pPr marL="285750" indent="-285750" algn="l">
              <a:buFont typeface="Arial" panose="020B0604020202020204" pitchFamily="34" charset="0"/>
              <a:buChar char="•"/>
            </a:pPr>
            <a:r>
              <a:rPr lang="en-US" sz="1200" b="0" i="0">
                <a:solidFill>
                  <a:srgbClr val="E6E6E6"/>
                </a:solidFill>
                <a:effectLst/>
                <a:latin typeface="Segoe UI" panose="020B0502040204020203" pitchFamily="34" charset="0"/>
              </a:rPr>
              <a:t>Find a good balance between the number and complexity of your prompts. The number of prompts in your promptbook might or might not have an effect on </a:t>
            </a:r>
            <a:r>
              <a:rPr lang="en-US" sz="1200" b="0" i="0" u="none" strike="noStrike">
                <a:solidFill>
                  <a:srgbClr val="E6E6E6"/>
                </a:solidFill>
                <a:effectLst/>
                <a:latin typeface="Segoe UI" panose="020B0502040204020203" pitchFamily="34" charset="0"/>
                <a:hlinkClick r:id="rId6"/>
              </a:rPr>
              <a:t>security compute unit</a:t>
            </a:r>
            <a:r>
              <a:rPr lang="en-US" sz="1200" b="0" i="0">
                <a:solidFill>
                  <a:srgbClr val="E6E6E6"/>
                </a:solidFill>
                <a:effectLst/>
                <a:latin typeface="Segoe UI" panose="020B0502040204020203" pitchFamily="34" charset="0"/>
              </a:rPr>
              <a:t> (SCU) consumption, but in general, too many prompts can mean more resource consumption. On the other hand, prompts that are too verbose and complicated can be as counter-productive and resource-heavy. Check if each prompt contributes to your objective or whether it’s possible to streamline some prompts.</a:t>
            </a:r>
          </a:p>
          <a:p>
            <a:pPr marL="285750" indent="-285750" algn="l">
              <a:buFont typeface="Arial" panose="020B0604020202020204" pitchFamily="34" charset="0"/>
              <a:buChar char="•"/>
            </a:pPr>
            <a:r>
              <a:rPr lang="en-US" sz="1200" b="0" i="0">
                <a:solidFill>
                  <a:srgbClr val="E6E6E6"/>
                </a:solidFill>
                <a:effectLst/>
                <a:latin typeface="Segoe UI" panose="020B0502040204020203" pitchFamily="34" charset="0"/>
              </a:rPr>
              <a:t>When creating or editing a promptbook from an existing session, you might consider reordering the prompts. However, keep in mind that doing so might have an effect on your final output. </a:t>
            </a:r>
            <a:endParaRPr lang="en-US" sz="1200">
              <a:solidFill>
                <a:srgbClr val="FFFFFF"/>
              </a:solidFill>
              <a:latin typeface="Segoe UI"/>
              <a:cs typeface="Segoe UI"/>
            </a:endParaRPr>
          </a:p>
          <a:p>
            <a:pPr>
              <a:lnSpc>
                <a:spcPct val="150000"/>
              </a:lnSpc>
              <a:buFont typeface="Wingdings" panose="05000000000000000000" pitchFamily="2" charset="2"/>
              <a:defRPr/>
            </a:pPr>
            <a:r>
              <a:rPr lang="en-US" sz="1200">
                <a:solidFill>
                  <a:srgbClr val="FFFFFF"/>
                </a:solidFill>
                <a:latin typeface="Segoe UI"/>
                <a:cs typeface="Segoe UI"/>
              </a:rPr>
              <a:t>For more information, see </a:t>
            </a:r>
            <a:r>
              <a:rPr lang="en-US" sz="1200">
                <a:hlinkClick r:id="rId7"/>
              </a:rPr>
              <a:t>Build your own promptbooks</a:t>
            </a:r>
            <a:endParaRPr lang="en-US" sz="1200">
              <a:solidFill>
                <a:srgbClr val="FFFFFF"/>
              </a:solidFill>
              <a:ea typeface="+mn-lt"/>
              <a:cs typeface="+mn-lt"/>
            </a:endParaRPr>
          </a:p>
          <a:p>
            <a:endParaRPr lang="en-US" b="1"/>
          </a:p>
          <a:p>
            <a:r>
              <a:rPr lang="en-US" b="1"/>
              <a:t>2. Call into Copilot from a Logic Apps workflow</a:t>
            </a:r>
          </a:p>
          <a:p>
            <a:pPr algn="l"/>
            <a:r>
              <a:rPr lang="en-US" sz="1200" b="0" i="0">
                <a:solidFill>
                  <a:srgbClr val="E6E6E6"/>
                </a:solidFill>
                <a:effectLst/>
                <a:latin typeface="Segoe UI" panose="020B0502040204020203" pitchFamily="34" charset="0"/>
              </a:rPr>
              <a:t>The Microsoft Copilot for Security Logic Apps connector enables seamless integration between your Logic Apps workflows and Copilot for Security. </a:t>
            </a:r>
          </a:p>
          <a:p>
            <a:pPr algn="l"/>
            <a:r>
              <a:rPr lang="en-US" sz="1200" b="0" i="0">
                <a:solidFill>
                  <a:srgbClr val="E6E6E6"/>
                </a:solidFill>
                <a:effectLst/>
                <a:latin typeface="Segoe UI" panose="020B0502040204020203" pitchFamily="34" charset="0"/>
              </a:rPr>
              <a:t>Use cases demonstrating Logic App utility include enrichment (enhancing data quality and </a:t>
            </a:r>
            <a:r>
              <a:rPr lang="en-US" sz="1200">
                <a:solidFill>
                  <a:srgbClr val="E6E6E6"/>
                </a:solidFill>
                <a:latin typeface="Segoe UI" panose="020B0502040204020203" pitchFamily="34" charset="0"/>
              </a:rPr>
              <a:t>utility by adding necessary details or context), business workflows (automating and optimizing routine business processes for efficiency and effectiveness), remediation (streaming the process of identifying and correcting issues within systems)</a:t>
            </a:r>
            <a:r>
              <a:rPr lang="en-US" sz="1200" b="0" i="0">
                <a:solidFill>
                  <a:srgbClr val="E6E6E6"/>
                </a:solidFill>
                <a:effectLst/>
                <a:latin typeface="Segoe UI" panose="020B0502040204020203" pitchFamily="34" charset="0"/>
              </a:rPr>
              <a:t>.</a:t>
            </a:r>
            <a:endParaRPr lang="en-US" sz="1200">
              <a:solidFill>
                <a:srgbClr val="E6E6E6"/>
              </a:solidFill>
              <a:latin typeface="Segoe UI" panose="020B0502040204020203" pitchFamily="34" charset="0"/>
            </a:endParaRPr>
          </a:p>
          <a:p>
            <a:pPr algn="l"/>
            <a:r>
              <a:rPr lang="en-US" sz="1200" b="0" i="0">
                <a:solidFill>
                  <a:srgbClr val="E6E6E6"/>
                </a:solidFill>
                <a:effectLst/>
                <a:latin typeface="Segoe UI" panose="020B0502040204020203" pitchFamily="34" charset="0"/>
              </a:rPr>
              <a:t>The connector exposes 2 connector actions:</a:t>
            </a:r>
          </a:p>
          <a:p>
            <a:pPr marL="285750" indent="-285750" algn="l">
              <a:buFont typeface="Arial" panose="020B0604020202020204" pitchFamily="34" charset="0"/>
              <a:buChar char="•"/>
            </a:pPr>
            <a:r>
              <a:rPr lang="en-US" sz="1200" b="0" i="0">
                <a:solidFill>
                  <a:srgbClr val="E6E6E6"/>
                </a:solidFill>
                <a:effectLst/>
                <a:latin typeface="Segoe UI" panose="020B0502040204020203" pitchFamily="34" charset="0"/>
              </a:rPr>
              <a:t>Submit a Copilot for Security prompt - Submit a natural language prompt to create a new Copilot investigation. After completion, the evaluation result will then be returned to your workflow.</a:t>
            </a:r>
          </a:p>
          <a:p>
            <a:pPr marL="285750" indent="-285750" algn="l">
              <a:buFont typeface="Arial" panose="020B0604020202020204" pitchFamily="34" charset="0"/>
              <a:buChar char="•"/>
            </a:pPr>
            <a:r>
              <a:rPr lang="en-US" sz="1200" b="0" i="0">
                <a:solidFill>
                  <a:srgbClr val="E6E6E6"/>
                </a:solidFill>
                <a:effectLst/>
                <a:latin typeface="Segoe UI" panose="020B0502040204020203" pitchFamily="34" charset="0"/>
              </a:rPr>
              <a:t>Submit a promptbook - Given a promptbook, invoke a new promptbook evaluation and return the output to your Logic Apps workflow.</a:t>
            </a:r>
            <a:endParaRPr lang="en-US" sz="1200">
              <a:solidFill>
                <a:srgbClr val="FFFFFF"/>
              </a:solidFill>
              <a:latin typeface="Segoe UI"/>
              <a:cs typeface="Segoe UI"/>
            </a:endParaRPr>
          </a:p>
          <a:p>
            <a:r>
              <a:rPr lang="en-US" sz="1200" b="1">
                <a:solidFill>
                  <a:srgbClr val="FFFFFF"/>
                </a:solidFill>
                <a:latin typeface="Segoe UI"/>
                <a:cs typeface="Segoe UI"/>
              </a:rPr>
              <a:t>Note:</a:t>
            </a:r>
            <a:r>
              <a:rPr lang="en-US" sz="1200">
                <a:solidFill>
                  <a:srgbClr val="FFFFFF"/>
                </a:solidFill>
                <a:latin typeface="Segoe UI"/>
                <a:cs typeface="Segoe UI"/>
              </a:rPr>
              <a:t> When utilizing Logic Apps on Copilot, please be aware that it may result in increased consumption of Secure Compute Units (SCUs). We recommend closely monitoring SCU usage to optimize resource management.</a:t>
            </a:r>
          </a:p>
          <a:p>
            <a:endParaRPr lang="en-US" sz="1200">
              <a:solidFill>
                <a:srgbClr val="FFFFFF"/>
              </a:solidFill>
              <a:latin typeface="Segoe UI"/>
              <a:cs typeface="Segoe UI"/>
            </a:endParaRPr>
          </a:p>
          <a:p>
            <a:r>
              <a:rPr lang="en-US" sz="1200" b="1">
                <a:solidFill>
                  <a:srgbClr val="FFFFFF"/>
                </a:solidFill>
                <a:latin typeface="Segoe UI"/>
                <a:cs typeface="Segoe UI"/>
              </a:rPr>
              <a:t>3. Cross solution hunting</a:t>
            </a:r>
          </a:p>
          <a:p>
            <a:pPr algn="l" rtl="0"/>
            <a:r>
              <a:rPr lang="en-US" sz="1200" b="0" i="0">
                <a:solidFill>
                  <a:srgbClr val="FFFFFF"/>
                </a:solidFill>
                <a:effectLst/>
                <a:latin typeface="Segoe UI"/>
                <a:cs typeface="Segoe UI"/>
              </a:rPr>
              <a:t>The promptbook ‘Identity compromise and DLP investigation-3P’</a:t>
            </a:r>
            <a:r>
              <a:rPr lang="en-US" sz="1200" b="0" i="0">
                <a:effectLst/>
                <a:latin typeface="Segoe UI" panose="020B0502040204020203" pitchFamily="34" charset="0"/>
              </a:rPr>
              <a:t> </a:t>
            </a:r>
            <a:r>
              <a:rPr lang="en-US" sz="1200" i="0">
                <a:solidFill>
                  <a:srgbClr val="FFFFFF"/>
                </a:solidFill>
                <a:effectLst/>
                <a:latin typeface="Segoe UI"/>
                <a:cs typeface="Segoe UI"/>
              </a:rPr>
              <a:t>investigates potential data loss and identity compromise incidents, leveraging a Custom KQL plugin based on UEBA data, Microsoft Purview and </a:t>
            </a:r>
            <a:r>
              <a:rPr lang="en-US" sz="1200" i="0" err="1">
                <a:solidFill>
                  <a:srgbClr val="FFFFFF"/>
                </a:solidFill>
                <a:effectLst/>
                <a:latin typeface="Segoe UI"/>
                <a:cs typeface="Segoe UI"/>
              </a:rPr>
              <a:t>Cybersixgill</a:t>
            </a:r>
            <a:r>
              <a:rPr lang="en-US" sz="1200" i="0">
                <a:solidFill>
                  <a:srgbClr val="FFFFFF"/>
                </a:solidFill>
                <a:effectLst/>
                <a:latin typeface="Segoe UI"/>
                <a:cs typeface="Segoe UI"/>
              </a:rPr>
              <a:t> plugins</a:t>
            </a:r>
          </a:p>
          <a:p>
            <a:r>
              <a:rPr lang="en-US" sz="1200" b="1" i="0">
                <a:solidFill>
                  <a:srgbClr val="FFFFFF"/>
                </a:solidFill>
                <a:effectLst/>
                <a:latin typeface="Segoe UI"/>
                <a:cs typeface="Segoe UI"/>
              </a:rPr>
              <a:t>Prompts</a:t>
            </a:r>
          </a:p>
          <a:p>
            <a:pPr marL="342900" indent="-342900" algn="l">
              <a:buFont typeface="+mj-lt"/>
              <a:buAutoNum type="arabicPeriod"/>
            </a:pPr>
            <a:r>
              <a:rPr lang="en-US" sz="1200" b="0" i="0">
                <a:solidFill>
                  <a:srgbClr val="FFFFFF"/>
                </a:solidFill>
                <a:effectLst/>
                <a:latin typeface="Segoe UI"/>
                <a:cs typeface="Segoe UI"/>
              </a:rPr>
              <a:t>Show me the top 5 DLP alerts that I should prioritize today?</a:t>
            </a:r>
          </a:p>
          <a:p>
            <a:pPr marL="342900" indent="-342900" algn="l">
              <a:buFont typeface="+mj-lt"/>
              <a:buAutoNum type="arabicPeriod"/>
            </a:pPr>
            <a:r>
              <a:rPr lang="en-US" sz="1200">
                <a:solidFill>
                  <a:srgbClr val="FFFFFF"/>
                </a:solidFill>
                <a:latin typeface="Segoe UI"/>
                <a:cs typeface="Segoe UI"/>
              </a:rPr>
              <a:t>S</a:t>
            </a:r>
            <a:r>
              <a:rPr lang="en-US" sz="1200" b="0" i="0">
                <a:solidFill>
                  <a:srgbClr val="FFFFFF"/>
                </a:solidFill>
                <a:effectLst/>
                <a:latin typeface="Segoe UI"/>
                <a:cs typeface="Segoe UI"/>
              </a:rPr>
              <a:t>how me the users involved</a:t>
            </a:r>
          </a:p>
          <a:p>
            <a:pPr marL="342900" indent="-342900" algn="l">
              <a:buFont typeface="+mj-lt"/>
              <a:buAutoNum type="arabicPeriod"/>
            </a:pPr>
            <a:r>
              <a:rPr lang="en-US" sz="1200">
                <a:solidFill>
                  <a:srgbClr val="FFFFFF"/>
                </a:solidFill>
                <a:latin typeface="Segoe UI"/>
                <a:cs typeface="Segoe UI"/>
              </a:rPr>
              <a:t>U</a:t>
            </a:r>
            <a:r>
              <a:rPr lang="en-US" sz="1200" b="0" i="0">
                <a:solidFill>
                  <a:srgbClr val="FFFFFF"/>
                </a:solidFill>
                <a:effectLst/>
                <a:latin typeface="Segoe UI"/>
                <a:cs typeface="Segoe UI"/>
              </a:rPr>
              <a:t>sing </a:t>
            </a:r>
            <a:r>
              <a:rPr lang="en-US" sz="1200" b="0" i="0" err="1">
                <a:solidFill>
                  <a:srgbClr val="FFFFFF"/>
                </a:solidFill>
                <a:effectLst/>
                <a:latin typeface="Segoe UI"/>
                <a:cs typeface="Segoe UI"/>
              </a:rPr>
              <a:t>Cybersixgill</a:t>
            </a:r>
            <a:r>
              <a:rPr lang="en-US" sz="1200" b="0" i="0">
                <a:solidFill>
                  <a:srgbClr val="FFFFFF"/>
                </a:solidFill>
                <a:effectLst/>
                <a:latin typeface="Segoe UI"/>
                <a:cs typeface="Segoe UI"/>
              </a:rPr>
              <a:t> tell me whether the users in the previous step have been compromised. Give me any other information you have relating to the domain woodgrove.ms</a:t>
            </a:r>
          </a:p>
          <a:p>
            <a:pPr marL="342900" indent="-342900" algn="l">
              <a:buFont typeface="+mj-lt"/>
              <a:buAutoNum type="arabicPeriod"/>
            </a:pPr>
            <a:r>
              <a:rPr lang="en-US" sz="1200">
                <a:solidFill>
                  <a:srgbClr val="FFFFFF"/>
                </a:solidFill>
                <a:latin typeface="Segoe UI"/>
                <a:cs typeface="Segoe UI"/>
              </a:rPr>
              <a:t>H</a:t>
            </a:r>
            <a:r>
              <a:rPr lang="en-US" sz="1200" b="0" i="0">
                <a:solidFill>
                  <a:srgbClr val="FFFFFF"/>
                </a:solidFill>
                <a:effectLst/>
                <a:latin typeface="Segoe UI"/>
                <a:cs typeface="Segoe UI"/>
              </a:rPr>
              <a:t>ave any of these users exhibited any risky behaviors related to data ?</a:t>
            </a:r>
          </a:p>
          <a:p>
            <a:pPr marL="342900" indent="-342900" algn="l">
              <a:buFont typeface="+mj-lt"/>
              <a:buAutoNum type="arabicPeriod"/>
            </a:pPr>
            <a:r>
              <a:rPr lang="en-US" sz="1200" b="0" i="0">
                <a:solidFill>
                  <a:srgbClr val="FFFFFF"/>
                </a:solidFill>
                <a:effectLst/>
                <a:latin typeface="Segoe UI"/>
                <a:cs typeface="Segoe UI"/>
              </a:rPr>
              <a:t>Are there any anomalous application activities associated with the user, include the investigation priority</a:t>
            </a:r>
          </a:p>
          <a:p>
            <a:pPr marL="342900" indent="-342900" algn="l">
              <a:buFont typeface="+mj-lt"/>
              <a:buAutoNum type="arabicPeriod"/>
            </a:pPr>
            <a:r>
              <a:rPr lang="en-US" sz="1200">
                <a:solidFill>
                  <a:srgbClr val="FFFFFF"/>
                </a:solidFill>
                <a:latin typeface="Segoe UI"/>
                <a:cs typeface="Segoe UI"/>
              </a:rPr>
              <a:t>P</a:t>
            </a:r>
            <a:r>
              <a:rPr lang="en-US" sz="1200" b="0" i="0">
                <a:solidFill>
                  <a:srgbClr val="FFFFFF"/>
                </a:solidFill>
                <a:effectLst/>
                <a:latin typeface="Segoe UI"/>
                <a:cs typeface="Segoe UI"/>
              </a:rPr>
              <a:t>rovide a summary of this investigation, including an explanation of why the activities were flagged as anomalous and a recommendation of actions to take to mitigate this type of incident</a:t>
            </a:r>
          </a:p>
          <a:p>
            <a:pPr algn="l"/>
            <a:r>
              <a:rPr lang="en-US" sz="1200">
                <a:solidFill>
                  <a:srgbClr val="FFFFFF"/>
                </a:solidFill>
                <a:latin typeface="Segoe UI"/>
                <a:cs typeface="Segoe UI"/>
              </a:rPr>
              <a:t>For more information, see: </a:t>
            </a:r>
            <a:r>
              <a:rPr lang="en-US" sz="1200" err="1">
                <a:hlinkClick r:id="rId8"/>
              </a:rPr>
              <a:t>Cybersixgill</a:t>
            </a:r>
            <a:r>
              <a:rPr lang="en-US" sz="1200">
                <a:hlinkClick r:id="rId8"/>
              </a:rPr>
              <a:t> is a Proud Participant in the Microsoft Copilot for Security Partner Ecosystem</a:t>
            </a:r>
            <a:endParaRPr lang="en-US" sz="1200"/>
          </a:p>
        </p:txBody>
      </p:sp>
      <p:sp>
        <p:nvSpPr>
          <p:cNvPr id="4" name="Slide Number Placeholder 3">
            <a:extLst>
              <a:ext uri="{FF2B5EF4-FFF2-40B4-BE49-F238E27FC236}">
                <a16:creationId xmlns:a16="http://schemas.microsoft.com/office/drawing/2014/main" id="{4D48CFC8-60A5-9D59-F35B-6E3E15E0FED7}"/>
              </a:ext>
            </a:extLst>
          </p:cNvPr>
          <p:cNvSpPr>
            <a:spLocks noGrp="1"/>
          </p:cNvSpPr>
          <p:nvPr>
            <p:ph type="sldNum" sz="quarter" idx="5"/>
          </p:nvPr>
        </p:nvSpPr>
        <p:spPr/>
        <p:txBody>
          <a:bodyPr/>
          <a:lstStyle/>
          <a:p>
            <a:fld id="{5F9B927B-475B-4132-B009-8FDE84E9F2D8}" type="slidenum">
              <a:rPr lang="en-US" smtClean="0"/>
              <a:t>11</a:t>
            </a:fld>
            <a:endParaRPr lang="en-US"/>
          </a:p>
        </p:txBody>
      </p:sp>
    </p:spTree>
    <p:extLst>
      <p:ext uri="{BB962C8B-B14F-4D97-AF65-F5344CB8AC3E}">
        <p14:creationId xmlns:p14="http://schemas.microsoft.com/office/powerpoint/2010/main" val="1439152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Talk Track:</a:t>
            </a:r>
          </a:p>
          <a:p>
            <a:endParaRPr lang="en-US"/>
          </a:p>
          <a:p>
            <a:pPr marL="0" indent="0">
              <a:lnSpc>
                <a:spcPct val="150000"/>
              </a:lnSpc>
              <a:buNone/>
              <a:defRPr/>
            </a:pPr>
            <a:r>
              <a:rPr lang="en-US" sz="1200" b="1">
                <a:solidFill>
                  <a:srgbClr val="FFFFFF"/>
                </a:solidFill>
                <a:latin typeface="Segoe UI"/>
                <a:cs typeface="Segoe UI"/>
              </a:rPr>
              <a:t>1. Onboarding to Copilot for Security </a:t>
            </a:r>
          </a:p>
          <a:p>
            <a:pPr marL="0" indent="0">
              <a:lnSpc>
                <a:spcPct val="150000"/>
              </a:lnSpc>
              <a:buNone/>
              <a:defRPr/>
            </a:pPr>
            <a:r>
              <a:rPr lang="en-US" sz="1200" b="0">
                <a:solidFill>
                  <a:srgbClr val="FFFFFF"/>
                </a:solidFill>
                <a:latin typeface="Segoe UI"/>
                <a:cs typeface="Segoe UI"/>
              </a:rPr>
              <a:t>Onboarding is a two-step process:</a:t>
            </a:r>
            <a:endParaRPr lang="en-US" b="0">
              <a:cs typeface="Segoe UI"/>
            </a:endParaRPr>
          </a:p>
          <a:p>
            <a:pPr marL="0" indent="0">
              <a:lnSpc>
                <a:spcPct val="150000"/>
              </a:lnSpc>
              <a:buFont typeface="Arial"/>
              <a:buNone/>
              <a:defRPr/>
            </a:pPr>
            <a:r>
              <a:rPr lang="en-US" sz="1200">
                <a:solidFill>
                  <a:srgbClr val="FFFFFF"/>
                </a:solidFill>
                <a:latin typeface="Segoe UI"/>
                <a:cs typeface="Segoe UI"/>
              </a:rPr>
              <a:t>- Provision capacity</a:t>
            </a:r>
            <a:endParaRPr lang="en-US">
              <a:solidFill>
                <a:srgbClr val="2F2F2F"/>
              </a:solidFill>
              <a:latin typeface="Segoe UI"/>
              <a:cs typeface="Segoe UI"/>
            </a:endParaRPr>
          </a:p>
          <a:p>
            <a:pPr marL="0" indent="0">
              <a:lnSpc>
                <a:spcPct val="150000"/>
              </a:lnSpc>
              <a:buFont typeface="Arial"/>
              <a:buNone/>
              <a:defRPr/>
            </a:pPr>
            <a:r>
              <a:rPr lang="en-US" sz="1200">
                <a:solidFill>
                  <a:srgbClr val="FFFFFF"/>
                </a:solidFill>
                <a:latin typeface="Segoe UI"/>
                <a:cs typeface="Segoe UI"/>
              </a:rPr>
              <a:t>- Set up default environment</a:t>
            </a:r>
          </a:p>
          <a:p>
            <a:pPr>
              <a:lnSpc>
                <a:spcPct val="150000"/>
              </a:lnSpc>
              <a:defRPr/>
            </a:pPr>
            <a:r>
              <a:rPr lang="en-US" sz="1200">
                <a:solidFill>
                  <a:srgbClr val="FFFFFF"/>
                </a:solidFill>
                <a:latin typeface="Segoe UI"/>
                <a:cs typeface="Segoe UI"/>
              </a:rPr>
              <a:t>You can choose from the following options to provision capacity:</a:t>
            </a:r>
            <a:endParaRPr lang="en-US">
              <a:solidFill>
                <a:srgbClr val="2F2F2F"/>
              </a:solidFill>
              <a:latin typeface="Segoe UI"/>
              <a:cs typeface="Segoe UI"/>
            </a:endParaRPr>
          </a:p>
          <a:p>
            <a:pPr marL="0" indent="0">
              <a:lnSpc>
                <a:spcPct val="150000"/>
              </a:lnSpc>
              <a:buFont typeface="Arial"/>
              <a:buNone/>
              <a:defRPr/>
            </a:pPr>
            <a:r>
              <a:rPr lang="en-US" sz="1200">
                <a:solidFill>
                  <a:srgbClr val="FFFFFF"/>
                </a:solidFill>
                <a:latin typeface="Segoe UI"/>
                <a:cs typeface="Segoe UI"/>
              </a:rPr>
              <a:t>- Option 1 (Recommended): Provision capacity within Copilot for Security</a:t>
            </a:r>
            <a:endParaRPr lang="en-US">
              <a:solidFill>
                <a:srgbClr val="2F2F2F"/>
              </a:solidFill>
              <a:latin typeface="Segoe UI"/>
              <a:cs typeface="Segoe UI"/>
            </a:endParaRPr>
          </a:p>
          <a:p>
            <a:pPr marL="0" indent="0">
              <a:lnSpc>
                <a:spcPct val="150000"/>
              </a:lnSpc>
              <a:buFont typeface="Arial"/>
              <a:buNone/>
              <a:defRPr/>
            </a:pPr>
            <a:r>
              <a:rPr lang="en-US" sz="1200">
                <a:solidFill>
                  <a:srgbClr val="FFFFFF"/>
                </a:solidFill>
                <a:latin typeface="Segoe UI"/>
                <a:cs typeface="Segoe UI"/>
              </a:rPr>
              <a:t>- Option 2: Provision capacity through Azure</a:t>
            </a:r>
            <a:endParaRPr lang="en-US">
              <a:cs typeface="Segoe UI"/>
            </a:endParaRPr>
          </a:p>
          <a:p>
            <a:pPr>
              <a:lnSpc>
                <a:spcPct val="150000"/>
              </a:lnSpc>
              <a:defRPr/>
            </a:pPr>
            <a:r>
              <a:rPr lang="en-US" sz="1200">
                <a:solidFill>
                  <a:srgbClr val="FFFFFF"/>
                </a:solidFill>
                <a:latin typeface="Segoe UI"/>
                <a:cs typeface="Segoe UI"/>
              </a:rPr>
              <a:t>Regardless</a:t>
            </a:r>
            <a:r>
              <a:rPr lang="en-US" sz="1200">
                <a:solidFill>
                  <a:srgbClr val="FFFFFF"/>
                </a:solidFill>
                <a:ea typeface="+mn-lt"/>
                <a:cs typeface="+mn-lt"/>
              </a:rPr>
              <a:t> of the method you choose, you will need to purchase a minimum of 1 and a maximum of 100 SCUs. The recommended number of units to start the most basic exploration of Copilot for Security is 3 units.</a:t>
            </a:r>
          </a:p>
          <a:p>
            <a:pPr>
              <a:lnSpc>
                <a:spcPct val="150000"/>
              </a:lnSpc>
              <a:defRPr/>
            </a:pPr>
            <a:r>
              <a:rPr lang="en-US" sz="1200">
                <a:solidFill>
                  <a:srgbClr val="FFFFFF"/>
                </a:solidFill>
                <a:latin typeface="Segoe UI"/>
                <a:cs typeface="Segoe UI"/>
              </a:rPr>
              <a:t>You need to be an Azure Owner or a contributor for the capacity resource to associate capacity to Copilot for Security.</a:t>
            </a:r>
            <a:endParaRPr lang="en-US" sz="1200">
              <a:solidFill>
                <a:srgbClr val="FFFFFF"/>
              </a:solidFill>
            </a:endParaRPr>
          </a:p>
          <a:p>
            <a:pPr marL="0" indent="0">
              <a:lnSpc>
                <a:spcPct val="150000"/>
              </a:lnSpc>
              <a:buNone/>
              <a:defRPr/>
            </a:pPr>
            <a:r>
              <a:rPr lang="en-US" sz="1200">
                <a:solidFill>
                  <a:srgbClr val="FFFFFF"/>
                </a:solidFill>
                <a:latin typeface="Segoe UI"/>
                <a:cs typeface="Segoe UI"/>
              </a:rPr>
              <a:t>1. Associate your capacity to the Copilot for Security environment if the capacity was created in the Azure portal</a:t>
            </a:r>
          </a:p>
          <a:p>
            <a:pPr marL="0" indent="0">
              <a:lnSpc>
                <a:spcPct val="150000"/>
              </a:lnSpc>
              <a:buNone/>
              <a:defRPr/>
            </a:pPr>
            <a:r>
              <a:rPr lang="en-US" sz="1200">
                <a:solidFill>
                  <a:srgbClr val="FFFFFF"/>
                </a:solidFill>
                <a:ea typeface="+mn-lt"/>
                <a:cs typeface="+mn-lt"/>
              </a:rPr>
              <a:t>2. You're informed where your Customer Data will be stored. Select Continue.</a:t>
            </a:r>
          </a:p>
          <a:p>
            <a:pPr>
              <a:lnSpc>
                <a:spcPct val="150000"/>
              </a:lnSpc>
              <a:defRPr/>
            </a:pPr>
            <a:r>
              <a:rPr lang="en-US" sz="1200">
                <a:solidFill>
                  <a:srgbClr val="FFFFFF"/>
                </a:solidFill>
                <a:latin typeface="Segoe UI"/>
                <a:cs typeface="Segoe UI"/>
              </a:rPr>
              <a:t>You need to be at least a Security Administrator role to accomplish this task.</a:t>
            </a:r>
            <a:endParaRPr lang="en-US">
              <a:cs typeface="Segoe UI"/>
            </a:endParaRPr>
          </a:p>
          <a:p>
            <a:pPr>
              <a:lnSpc>
                <a:spcPct val="150000"/>
              </a:lnSpc>
              <a:defRPr/>
            </a:pPr>
            <a:endParaRPr lang="en-US" sz="1200">
              <a:solidFill>
                <a:srgbClr val="FFFFFF"/>
              </a:solidFill>
              <a:latin typeface="Segoe UI"/>
              <a:cs typeface="Segoe UI"/>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a:solidFill>
                  <a:srgbClr val="FFFFFF"/>
                </a:solidFill>
                <a:latin typeface="Segoe UI"/>
                <a:cs typeface="Segoe UI"/>
              </a:rPr>
              <a:t>2. Assign roles to users</a:t>
            </a:r>
            <a:endParaRPr lang="en-US" sz="1200">
              <a:solidFill>
                <a:srgbClr val="FFFFFF"/>
              </a:solidFill>
              <a:latin typeface="Segoe UI"/>
              <a:cs typeface="Segoe UI"/>
            </a:endParaRPr>
          </a:p>
          <a:p>
            <a:pPr>
              <a:lnSpc>
                <a:spcPct val="150000"/>
              </a:lnSpc>
              <a:defRPr/>
            </a:pPr>
            <a:r>
              <a:rPr lang="en-US" sz="1200">
                <a:solidFill>
                  <a:srgbClr val="FFFFFF"/>
                </a:solidFill>
                <a:latin typeface="Segoe UI"/>
                <a:cs typeface="Segoe UI"/>
              </a:rPr>
              <a:t>After Copilot for Security is onboarded for your organization, the following roles determine a user's access to the Copilot for Security platform.</a:t>
            </a:r>
            <a:endParaRPr lang="en-US"/>
          </a:p>
          <a:p>
            <a:pPr>
              <a:lnSpc>
                <a:spcPct val="150000"/>
              </a:lnSpc>
              <a:defRPr/>
            </a:pPr>
            <a:r>
              <a:rPr lang="en-US" sz="1200" b="1">
                <a:solidFill>
                  <a:srgbClr val="FFFFFF"/>
                </a:solidFill>
                <a:latin typeface="Segoe UI"/>
                <a:cs typeface="Segoe UI"/>
              </a:rPr>
              <a:t>Copilot for Security roles </a:t>
            </a:r>
            <a:r>
              <a:rPr lang="en-US" sz="1200">
                <a:solidFill>
                  <a:srgbClr val="FFFFFF"/>
                </a:solidFill>
                <a:latin typeface="Segoe UI"/>
                <a:cs typeface="Segoe UI"/>
              </a:rPr>
              <a:t>- Copilot for Security introduces two roles that function like access groups but aren't Microsoft Entra ID roles. Instead, they only control access to the capabilities of the Copilot for Security platform.</a:t>
            </a:r>
            <a:endParaRPr lang="en-US">
              <a:cs typeface="Segoe UI"/>
            </a:endParaRPr>
          </a:p>
          <a:p>
            <a:pPr marL="285750" indent="-285750">
              <a:lnSpc>
                <a:spcPct val="150000"/>
              </a:lnSpc>
              <a:buFont typeface="Calibri"/>
              <a:buChar char="-"/>
              <a:defRPr/>
            </a:pPr>
            <a:r>
              <a:rPr lang="en-US" sz="1200">
                <a:solidFill>
                  <a:srgbClr val="FFFFFF"/>
                </a:solidFill>
                <a:latin typeface="Segoe UI"/>
                <a:cs typeface="Segoe UI"/>
              </a:rPr>
              <a:t>Copilot owner</a:t>
            </a:r>
            <a:endParaRPr lang="en-US">
              <a:cs typeface="Segoe UI"/>
            </a:endParaRPr>
          </a:p>
          <a:p>
            <a:pPr marL="285750" indent="-285750">
              <a:lnSpc>
                <a:spcPct val="150000"/>
              </a:lnSpc>
              <a:buFont typeface="Calibri"/>
              <a:buChar char="-"/>
              <a:defRPr/>
            </a:pPr>
            <a:r>
              <a:rPr lang="en-US" sz="1200">
                <a:solidFill>
                  <a:srgbClr val="FFFFFF"/>
                </a:solidFill>
                <a:latin typeface="Segoe UI"/>
                <a:cs typeface="Segoe UI"/>
              </a:rPr>
              <a:t>Copilot contributor</a:t>
            </a:r>
            <a:endParaRPr lang="en-US">
              <a:cs typeface="Segoe UI"/>
            </a:endParaRPr>
          </a:p>
          <a:p>
            <a:pPr>
              <a:lnSpc>
                <a:spcPct val="150000"/>
              </a:lnSpc>
              <a:defRPr/>
            </a:pPr>
            <a:r>
              <a:rPr lang="en-US" sz="1200">
                <a:solidFill>
                  <a:srgbClr val="FFFFFF"/>
                </a:solidFill>
                <a:latin typeface="Segoe UI"/>
                <a:cs typeface="Segoe UI"/>
              </a:rPr>
              <a:t>By default, all users in the Microsoft Entra tenant are given </a:t>
            </a:r>
            <a:r>
              <a:rPr lang="en-US" sz="1200" b="1">
                <a:solidFill>
                  <a:srgbClr val="FFFFFF"/>
                </a:solidFill>
                <a:latin typeface="Segoe UI"/>
                <a:cs typeface="Segoe UI"/>
              </a:rPr>
              <a:t>Copilot contributor </a:t>
            </a:r>
            <a:r>
              <a:rPr lang="en-US" sz="1200">
                <a:solidFill>
                  <a:srgbClr val="FFFFFF"/>
                </a:solidFill>
                <a:latin typeface="Segoe UI"/>
                <a:cs typeface="Segoe UI"/>
              </a:rPr>
              <a:t>access.</a:t>
            </a:r>
            <a:endParaRPr lang="en-US"/>
          </a:p>
          <a:p>
            <a:pPr>
              <a:lnSpc>
                <a:spcPct val="150000"/>
              </a:lnSpc>
              <a:defRPr/>
            </a:pPr>
            <a:r>
              <a:rPr lang="en-US" sz="1200" b="1">
                <a:solidFill>
                  <a:srgbClr val="FFFFFF"/>
                </a:solidFill>
                <a:latin typeface="Segoe UI"/>
                <a:cs typeface="Segoe UI"/>
              </a:rPr>
              <a:t>Microsoft Entra roles </a:t>
            </a:r>
            <a:r>
              <a:rPr lang="en-US" sz="1200">
                <a:solidFill>
                  <a:srgbClr val="FFFFFF"/>
                </a:solidFill>
                <a:latin typeface="Segoe UI"/>
                <a:cs typeface="Segoe UI"/>
              </a:rPr>
              <a:t>- The following Microsoft Entra roles automatically inherit Copilot owner access.</a:t>
            </a:r>
            <a:endParaRPr lang="en-US"/>
          </a:p>
          <a:p>
            <a:pPr marL="285750" indent="-285750">
              <a:lnSpc>
                <a:spcPct val="150000"/>
              </a:lnSpc>
              <a:buFont typeface="Calibri"/>
              <a:buChar char="-"/>
              <a:defRPr/>
            </a:pPr>
            <a:r>
              <a:rPr lang="en-US" sz="1200">
                <a:solidFill>
                  <a:srgbClr val="FFFFFF"/>
                </a:solidFill>
                <a:latin typeface="Segoe UI"/>
                <a:cs typeface="Segoe UI"/>
              </a:rPr>
              <a:t>Security Administrator</a:t>
            </a:r>
            <a:endParaRPr lang="en-US">
              <a:solidFill>
                <a:srgbClr val="2F2F2F"/>
              </a:solidFill>
              <a:latin typeface="Segoe UI"/>
              <a:cs typeface="Segoe UI"/>
            </a:endParaRPr>
          </a:p>
          <a:p>
            <a:pPr marL="285750" indent="-285750">
              <a:lnSpc>
                <a:spcPct val="150000"/>
              </a:lnSpc>
              <a:buFont typeface="Calibri"/>
              <a:buChar char="-"/>
              <a:defRPr/>
            </a:pPr>
            <a:r>
              <a:rPr lang="en-US" sz="1200">
                <a:solidFill>
                  <a:srgbClr val="FFFFFF"/>
                </a:solidFill>
                <a:latin typeface="Segoe UI"/>
                <a:cs typeface="Segoe UI"/>
              </a:rPr>
              <a:t>Global Administrator</a:t>
            </a:r>
            <a:endParaRPr lang="en-US">
              <a:cs typeface="Segoe UI"/>
            </a:endParaRPr>
          </a:p>
          <a:p>
            <a:pPr>
              <a:lnSpc>
                <a:spcPct val="150000"/>
              </a:lnSpc>
              <a:defRPr/>
            </a:pPr>
            <a:endParaRPr lang="en-US" sz="1200">
              <a:solidFill>
                <a:srgbClr val="FFFFFF"/>
              </a:solidFill>
              <a:cs typeface="Segoe UI"/>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a:solidFill>
                  <a:srgbClr val="FFFFFF"/>
                </a:solidFill>
                <a:cs typeface="Segoe UI"/>
              </a:rPr>
              <a:t>3. </a:t>
            </a:r>
            <a:r>
              <a:rPr kumimoji="0" lang="en-US" sz="1200" b="1" i="0" u="none" strike="noStrike" kern="1200" cap="none" spc="0" normalizeH="0" baseline="0" noProof="0">
                <a:ln>
                  <a:noFill/>
                </a:ln>
                <a:solidFill>
                  <a:srgbClr val="FFFFFF"/>
                </a:solidFill>
                <a:effectLst/>
                <a:uLnTx/>
                <a:uFillTx/>
                <a:latin typeface="Segoe UI"/>
                <a:ea typeface="+mn-ea"/>
                <a:cs typeface="Segoe UI"/>
              </a:rPr>
              <a:t>Enable the Microsoft Purview source in Copilot for Security</a:t>
            </a:r>
          </a:p>
          <a:p>
            <a:pPr>
              <a:lnSpc>
                <a:spcPct val="150000"/>
              </a:lnSpc>
              <a:defRPr/>
            </a:pPr>
            <a:r>
              <a:rPr lang="en-US" sz="1200">
                <a:solidFill>
                  <a:srgbClr val="FFFFFF"/>
                </a:solidFill>
                <a:latin typeface="Segoe UI"/>
                <a:cs typeface="Segoe UI"/>
              </a:rPr>
              <a:t>Copilot in Purview is enabled by default. To enable or disable the Microsoft Purview source in Microsoft Copilot for Security, follow </a:t>
            </a:r>
            <a:r>
              <a:rPr lang="en-US" sz="1200">
                <a:hlinkClick r:id="rId3"/>
              </a:rPr>
              <a:t>Microsoft Copilot for Security in Microsoft Purview</a:t>
            </a:r>
            <a:endParaRPr lang="en-US" sz="1200"/>
          </a:p>
          <a:p>
            <a:pPr>
              <a:lnSpc>
                <a:spcPct val="150000"/>
              </a:lnSpc>
              <a:defRPr/>
            </a:pPr>
            <a:r>
              <a:rPr lang="en-US" sz="1200" b="1">
                <a:solidFill>
                  <a:srgbClr val="FFFFFF"/>
                </a:solidFill>
                <a:latin typeface="Segoe UI"/>
                <a:cs typeface="Segoe UI"/>
              </a:rPr>
              <a:t>Note:</a:t>
            </a:r>
            <a:r>
              <a:rPr lang="en-US" sz="1200">
                <a:solidFill>
                  <a:srgbClr val="FFFFFF"/>
                </a:solidFill>
                <a:latin typeface="Segoe UI"/>
                <a:cs typeface="Segoe UI"/>
              </a:rPr>
              <a:t> Copilot in Purview must be enabled for both the standalone and embedded experiences to work.</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988918-6F47-4388-88DA-D2D9BBF9A52B}" type="slidenum">
              <a:rPr kumimoji="0" lang="en-CA"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CA"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506009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AC0CF-C26A-3FC8-2123-8B0E6B042C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07BF87-EC6F-A06D-61CB-B5E79B882E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B02611-6B37-8572-2307-AB1C8614E537}"/>
              </a:ext>
            </a:extLst>
          </p:cNvPr>
          <p:cNvSpPr>
            <a:spLocks noGrp="1"/>
          </p:cNvSpPr>
          <p:nvPr>
            <p:ph type="body" idx="1"/>
          </p:nvPr>
        </p:nvSpPr>
        <p:spPr/>
        <p:txBody>
          <a:bodyPr/>
          <a:lstStyle/>
          <a:p>
            <a:r>
              <a:rPr lang="en-IN"/>
              <a:t>Talk track:</a:t>
            </a:r>
          </a:p>
          <a:p>
            <a:endParaRPr lang="en-IN"/>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rgbClr val="FFFFFF"/>
                </a:solidFill>
                <a:latin typeface="Segoe UI"/>
                <a:ea typeface="Calibri" panose="020F0502020204030204" pitchFamily="34" charset="0"/>
                <a:cs typeface="Times New Roman"/>
              </a:rPr>
              <a:t>1. Alerts and matches summarization</a:t>
            </a:r>
            <a:endParaRPr lang="en-IN" b="1"/>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a:solidFill>
                  <a:srgbClr val="FFFFFF"/>
                </a:solidFill>
                <a:latin typeface="Segoe UI"/>
                <a:ea typeface="Calibri" panose="020F0502020204030204" pitchFamily="34" charset="0"/>
                <a:cs typeface="Times New Roman"/>
              </a:rPr>
              <a:t>1.1. DLP alerts summarization and policy insights</a:t>
            </a:r>
            <a:endParaRPr lang="en-IN" b="0" u="none"/>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strike="noStrike" kern="1200" cap="none" spc="0" normalizeH="0" baseline="0" noProof="0">
                <a:ln>
                  <a:noFill/>
                </a:ln>
                <a:solidFill>
                  <a:srgbClr val="F2F2F2"/>
                </a:solidFill>
                <a:effectLst/>
                <a:uLnTx/>
                <a:uFillTx/>
                <a:latin typeface="Segoe UI"/>
                <a:ea typeface="+mn-ea"/>
                <a:cs typeface="+mn-cs"/>
              </a:rPr>
              <a:t>Security Copilot is natively embedded in Microsoft Purview DLP to help summarize DLP alerts. The DLP alert summary provides a comprehensive overview of an alert, including the attributed policy and rules.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strike="noStrike" kern="1200" cap="none" spc="0" normalizeH="0" baseline="0" noProof="0">
                <a:ln>
                  <a:noFill/>
                </a:ln>
                <a:solidFill>
                  <a:srgbClr val="F2F2F2"/>
                </a:solidFill>
                <a:effectLst/>
                <a:uLnTx/>
                <a:uFillTx/>
                <a:latin typeface="Segoe UI"/>
                <a:ea typeface="+mn-ea"/>
                <a:cs typeface="+mn-cs"/>
              </a:rPr>
              <a:t>By understanding what sensitive data was leaked and associated user risk, you have a better starting point for further investigation.</a:t>
            </a:r>
            <a:endParaRPr lang="en-IN"/>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Segoe UI"/>
              <a:ea typeface="+mn-ea"/>
              <a:cs typeface="Segoe U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Segoe UI"/>
              </a:rPr>
              <a:t>1.2. IRM alerts Summarization</a:t>
            </a:r>
            <a:endParaRPr lang="en-US" b="0" i="0">
              <a:solidFill>
                <a:srgbClr val="333333"/>
              </a:solidFill>
              <a:effectLst/>
              <a:latin typeface="Segoe UI" panose="020B0502040204020203" pitchFamily="34" charset="0"/>
            </a:endParaRPr>
          </a:p>
          <a:p>
            <a:pPr marL="0" indent="0">
              <a:buFont typeface="Arial"/>
              <a:buNone/>
              <a:defRPr/>
            </a:pPr>
            <a:r>
              <a:rPr lang="en-US" sz="1600">
                <a:solidFill>
                  <a:srgbClr val="FFFFFF"/>
                </a:solidFill>
                <a:latin typeface="Segoe UI"/>
                <a:cs typeface="Segoe UI"/>
              </a:rPr>
              <a:t>When you summarize IRM alert with Microsoft Copilot in Microsoft Purview, a </a:t>
            </a:r>
            <a:r>
              <a:rPr lang="en-US" sz="1600" b="1">
                <a:solidFill>
                  <a:srgbClr val="FFFFFF"/>
                </a:solidFill>
                <a:latin typeface="Segoe UI"/>
                <a:cs typeface="Segoe UI"/>
              </a:rPr>
              <a:t>Copilot</a:t>
            </a:r>
            <a:r>
              <a:rPr lang="en-US" sz="1600">
                <a:solidFill>
                  <a:srgbClr val="FFFFFF"/>
                </a:solidFill>
                <a:latin typeface="Segoe UI"/>
                <a:cs typeface="Segoe UI"/>
              </a:rPr>
              <a:t> pane appears on the right side of the screen with an alert summary.</a:t>
            </a:r>
          </a:p>
          <a:p>
            <a:pPr marL="0" indent="0">
              <a:buFont typeface="Arial"/>
              <a:buNone/>
              <a:defRPr/>
            </a:pPr>
            <a:r>
              <a:rPr lang="en-US" sz="1600">
                <a:solidFill>
                  <a:srgbClr val="FFFFFF"/>
                </a:solidFill>
                <a:latin typeface="Segoe UI"/>
                <a:cs typeface="Segoe UI"/>
              </a:rPr>
              <a:t>To summarize users with Copilot in the IRM Users Tab select a user and click “Summarize with Copilot”</a:t>
            </a:r>
          </a:p>
          <a:p>
            <a:pPr marL="0" indent="0">
              <a:buFont typeface="Arial"/>
              <a:buNone/>
              <a:defRPr/>
            </a:pPr>
            <a:r>
              <a:rPr lang="en-US" sz="1600">
                <a:solidFill>
                  <a:srgbClr val="FFFFFF"/>
                </a:solidFill>
                <a:latin typeface="Segoe UI"/>
                <a:cs typeface="Segoe UI"/>
              </a:rPr>
              <a:t>Suggested prompts are automatically listed to help further refine your summary and to help provide additional insights to the activities associated with the alert.</a:t>
            </a:r>
          </a:p>
          <a:p>
            <a:pPr marL="742950" lvl="1" indent="-285750">
              <a:buFont typeface="Courier New"/>
              <a:buChar char="o"/>
              <a:defRPr/>
            </a:pPr>
            <a:r>
              <a:rPr lang="en-US" sz="1600">
                <a:solidFill>
                  <a:srgbClr val="FFFFFF"/>
                </a:solidFill>
                <a:latin typeface="Segoe UI"/>
                <a:cs typeface="Segoe UI"/>
              </a:rPr>
              <a:t>List the data exfiltration activities involving this user.</a:t>
            </a:r>
            <a:endParaRPr lang="en-US">
              <a:cs typeface="Segoe UI"/>
            </a:endParaRPr>
          </a:p>
          <a:p>
            <a:pPr marL="742950" lvl="1" indent="-285750">
              <a:buFont typeface="Courier New"/>
              <a:buChar char="o"/>
              <a:defRPr/>
            </a:pPr>
            <a:r>
              <a:rPr lang="en-US" sz="1600">
                <a:solidFill>
                  <a:srgbClr val="FFFFFF"/>
                </a:solidFill>
                <a:latin typeface="Segoe UI"/>
                <a:cs typeface="Segoe UI"/>
              </a:rPr>
              <a:t>List sequential activities involving this user</a:t>
            </a:r>
          </a:p>
          <a:p>
            <a:pPr marL="742950" lvl="1" indent="-285750">
              <a:buFont typeface="Courier New"/>
              <a:buChar char="o"/>
              <a:defRPr/>
            </a:pPr>
            <a:r>
              <a:rPr lang="en-US" sz="1600">
                <a:solidFill>
                  <a:srgbClr val="FFFFFF"/>
                </a:solidFill>
                <a:latin typeface="Segoe UI"/>
                <a:cs typeface="Segoe UI"/>
              </a:rPr>
              <a:t>Did the user engage in any unusual behavior?</a:t>
            </a:r>
          </a:p>
          <a:p>
            <a:pPr marL="742950" lvl="1" indent="-285750">
              <a:buFont typeface="Courier New"/>
              <a:buChar char="o"/>
              <a:defRPr/>
            </a:pPr>
            <a:r>
              <a:rPr lang="en-US" sz="1600">
                <a:solidFill>
                  <a:srgbClr val="FFFFFF"/>
                </a:solidFill>
                <a:ea typeface="+mn-lt"/>
                <a:cs typeface="+mn-lt"/>
              </a:rPr>
              <a:t>Show key actions performed by the user in the last 10 days.</a:t>
            </a:r>
            <a:endParaRPr lang="en-US" sz="1600">
              <a:solidFill>
                <a:srgbClr val="FFFFFF"/>
              </a:solidFill>
              <a:latin typeface="Segoe UI"/>
              <a:cs typeface="Segoe UI"/>
            </a:endParaRPr>
          </a:p>
          <a:p>
            <a:pPr marL="742950" lvl="1" indent="-285750">
              <a:buFont typeface="Courier New"/>
              <a:buChar char="o"/>
              <a:defRPr/>
            </a:pPr>
            <a:r>
              <a:rPr lang="en-US" sz="1600">
                <a:solidFill>
                  <a:srgbClr val="FFFFFF"/>
                </a:solidFill>
                <a:ea typeface="+mn-lt"/>
                <a:cs typeface="+mn-lt"/>
              </a:rPr>
              <a:t>Summarize user's last 30 days of activity.</a:t>
            </a:r>
            <a:endParaRPr lang="en-US" sz="1600">
              <a:solidFill>
                <a:srgbClr val="FFFFFF"/>
              </a:solidFill>
              <a:latin typeface="Segoe UI"/>
              <a:ea typeface="+mn-lt"/>
              <a:cs typeface="+mn-lt"/>
            </a:endParaRPr>
          </a:p>
          <a:p>
            <a:pPr marL="0" marR="0" lvl="0" indent="0" algn="l" defTabSz="914400" rtl="0" eaLnBrk="1" fontAlgn="auto" latinLnBrk="0" hangingPunct="1">
              <a:lnSpc>
                <a:spcPct val="100000"/>
              </a:lnSpc>
              <a:spcBef>
                <a:spcPts val="0"/>
              </a:spcBef>
              <a:spcAft>
                <a:spcPts val="0"/>
              </a:spcAft>
              <a:buClrTx/>
              <a:buSzTx/>
              <a:buFont typeface="Courier New"/>
              <a:buNone/>
              <a:tabLst/>
              <a:defRPr/>
            </a:pPr>
            <a:endParaRPr lang="en-US" sz="1600" b="0" u="none">
              <a:solidFill>
                <a:srgbClr val="FFFFFF"/>
              </a:solidFill>
              <a:latin typeface="Segoe UI"/>
              <a:ea typeface="+mn-lt"/>
              <a:cs typeface="+mn-lt"/>
            </a:endParaRPr>
          </a:p>
          <a:p>
            <a:pPr marL="0" marR="0" lvl="0" indent="0" algn="l" defTabSz="914400" rtl="0" eaLnBrk="1" fontAlgn="auto" latinLnBrk="0" hangingPunct="1">
              <a:lnSpc>
                <a:spcPct val="100000"/>
              </a:lnSpc>
              <a:spcBef>
                <a:spcPts val="0"/>
              </a:spcBef>
              <a:spcAft>
                <a:spcPts val="0"/>
              </a:spcAft>
              <a:buClrTx/>
              <a:buSzTx/>
              <a:buFont typeface="Courier New"/>
              <a:buNone/>
              <a:tabLst/>
              <a:defRPr/>
            </a:pPr>
            <a:r>
              <a:rPr lang="en-US" sz="1600" b="0" u="none">
                <a:solidFill>
                  <a:srgbClr val="FFFFFF"/>
                </a:solidFill>
                <a:latin typeface="Segoe UI"/>
                <a:ea typeface="+mn-lt"/>
                <a:cs typeface="+mn-lt"/>
              </a:rPr>
              <a:t>1.3. Communication compliance message </a:t>
            </a:r>
            <a:r>
              <a:rPr kumimoji="0" lang="en-US" sz="1600" b="0" i="0" u="none" strike="noStrike" kern="1200" cap="none" spc="0" normalizeH="0" baseline="0" noProof="0">
                <a:ln>
                  <a:noFill/>
                </a:ln>
                <a:solidFill>
                  <a:srgbClr val="FFFFFF"/>
                </a:solidFill>
                <a:effectLst/>
                <a:uLnTx/>
                <a:uFillTx/>
                <a:latin typeface="Segoe UI"/>
                <a:ea typeface="+mn-ea"/>
                <a:cs typeface="Segoe UI"/>
              </a:rPr>
              <a:t>Summarization</a:t>
            </a:r>
            <a:endParaRPr lang="en-US" sz="1600" b="0" u="none">
              <a:solidFill>
                <a:srgbClr val="FFFFFF"/>
              </a:solidFill>
              <a:latin typeface="Segoe UI"/>
              <a:ea typeface="+mn-lt"/>
              <a:cs typeface="+mn-lt"/>
            </a:endParaRPr>
          </a:p>
          <a:p>
            <a:pPr algn="l"/>
            <a:r>
              <a:rPr lang="en-US" sz="2400" b="0" i="0">
                <a:solidFill>
                  <a:srgbClr val="E6E6E6"/>
                </a:solidFill>
                <a:effectLst/>
                <a:latin typeface="Segoe UI" panose="020B0502040204020203" pitchFamily="34" charset="0"/>
              </a:rPr>
              <a:t>You can use Copilot in Microsoft Purview to provide a contextual summary of a Teams, email, or Viva Engage message included in a policy match. </a:t>
            </a:r>
          </a:p>
          <a:p>
            <a:pPr algn="l"/>
            <a:r>
              <a:rPr lang="en-US" sz="2400" b="0" i="0">
                <a:solidFill>
                  <a:srgbClr val="E6E6E6"/>
                </a:solidFill>
                <a:effectLst/>
                <a:latin typeface="Segoe UI" panose="020B0502040204020203" pitchFamily="34" charset="0"/>
              </a:rPr>
              <a:t>The summary provided is in the context of one or more </a:t>
            </a:r>
            <a:r>
              <a:rPr lang="en-US" sz="2400" b="0" i="0" u="none" strike="noStrike">
                <a:solidFill>
                  <a:srgbClr val="E6E6E6"/>
                </a:solidFill>
                <a:effectLst/>
                <a:latin typeface="Segoe UI" panose="020B0502040204020203" pitchFamily="34" charset="0"/>
                <a:hlinkClick r:id="rId3"/>
              </a:rPr>
              <a:t>trainable classifiers</a:t>
            </a:r>
            <a:r>
              <a:rPr lang="en-US" sz="2400" b="0" i="0">
                <a:solidFill>
                  <a:srgbClr val="E6E6E6"/>
                </a:solidFill>
                <a:effectLst/>
                <a:latin typeface="Segoe UI" panose="020B0502040204020203" pitchFamily="34" charset="0"/>
              </a:rPr>
              <a:t> that flag the message (for example, stock manipulation). This can save time for investigators if the message content is lengthy.</a:t>
            </a:r>
          </a:p>
          <a:p>
            <a:pPr algn="l"/>
            <a:r>
              <a:rPr lang="en-US" sz="2400" b="0" i="0">
                <a:solidFill>
                  <a:srgbClr val="E6E6E6"/>
                </a:solidFill>
                <a:effectLst/>
                <a:latin typeface="Segoe UI" panose="020B0502040204020203" pitchFamily="34" charset="0"/>
              </a:rPr>
              <a:t>Copilot in Microsoft Purview summarizes the entire message, including any video recordings, meetings transcripts, or attachments (docx, pdf, or txt files).</a:t>
            </a:r>
            <a:br>
              <a:rPr lang="en-US"/>
            </a:br>
            <a:endParaRPr kumimoji="0" lang="en-US" sz="1600" b="1" i="0" u="none" strike="noStrike" kern="1200" cap="none" spc="0" normalizeH="0" baseline="0" noProof="0">
              <a:ln>
                <a:noFill/>
              </a:ln>
              <a:solidFill>
                <a:srgbClr val="FFFFFF"/>
              </a:solidFill>
              <a:effectLst/>
              <a:uLnTx/>
              <a:uFillTx/>
              <a:latin typeface="Segoe UI"/>
              <a:ea typeface="+mn-ea"/>
              <a:cs typeface="Segoe UI"/>
            </a:endParaRPr>
          </a:p>
        </p:txBody>
      </p:sp>
      <p:sp>
        <p:nvSpPr>
          <p:cNvPr id="4" name="Header Placeholder 3">
            <a:extLst>
              <a:ext uri="{FF2B5EF4-FFF2-40B4-BE49-F238E27FC236}">
                <a16:creationId xmlns:a16="http://schemas.microsoft.com/office/drawing/2014/main" id="{7F4E02E6-1055-771E-63FE-ED9D29660EC3}"/>
              </a:ext>
            </a:extLst>
          </p:cNvPr>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F99D5A69-43DE-E88E-EEAE-E5200DC489E6}"/>
              </a:ext>
            </a:extLst>
          </p:cNvPr>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1B5EF245-08F0-0D89-E1EB-3D4BB230B937}"/>
              </a:ext>
            </a:extLst>
          </p:cNvPr>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7/30/2025 2:49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1037E76-D8DB-06CA-251E-F47BEE40BE3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1915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D62DC-F975-4EB9-2F00-EFCEF13E49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6E54CC-3A8B-E308-F8DD-A3F663E3E0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25A5C6-58E3-093A-C089-E725C2394735}"/>
              </a:ext>
            </a:extLst>
          </p:cNvPr>
          <p:cNvSpPr>
            <a:spLocks noGrp="1"/>
          </p:cNvSpPr>
          <p:nvPr>
            <p:ph type="body" idx="1"/>
          </p:nvPr>
        </p:nvSpPr>
        <p:spPr/>
        <p:txBody>
          <a:bodyPr/>
          <a:lstStyle/>
          <a:p>
            <a:r>
              <a:rPr lang="en-IN" sz="1600"/>
              <a:t>Talk track:</a:t>
            </a:r>
          </a:p>
          <a:p>
            <a:endParaRPr lang="en-IN" sz="1600"/>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u="none">
                <a:solidFill>
                  <a:srgbClr val="FFFFFF"/>
                </a:solidFill>
                <a:latin typeface="Segoe UI"/>
                <a:cs typeface="Segoe UI"/>
              </a:rPr>
              <a:t>1.4. eDiscovery summarization</a:t>
            </a:r>
            <a:endParaRPr lang="en-IN" sz="1600" b="0" u="none"/>
          </a:p>
          <a:p>
            <a:pPr algn="l"/>
            <a:r>
              <a:rPr lang="en-US" sz="1600" b="1" i="0">
                <a:solidFill>
                  <a:srgbClr val="333333"/>
                </a:solidFill>
                <a:effectLst/>
                <a:latin typeface="Segoe UI" panose="020B0502040204020203" pitchFamily="34" charset="0"/>
              </a:rPr>
              <a:t>The</a:t>
            </a:r>
            <a:r>
              <a:rPr lang="en-US" sz="1600" b="0" i="0">
                <a:solidFill>
                  <a:srgbClr val="333333"/>
                </a:solidFill>
                <a:effectLst/>
                <a:latin typeface="Segoe UI" panose="020B0502040204020203" pitchFamily="34" charset="0"/>
              </a:rPr>
              <a:t> </a:t>
            </a:r>
            <a:r>
              <a:rPr lang="en-US" sz="1600" b="1" i="0">
                <a:solidFill>
                  <a:srgbClr val="333333"/>
                </a:solidFill>
                <a:effectLst/>
                <a:latin typeface="Segoe UI" panose="020B0502040204020203" pitchFamily="34" charset="0"/>
              </a:rPr>
              <a:t>eDiscovery quick case summarization</a:t>
            </a:r>
            <a:r>
              <a:rPr lang="en-US" sz="1600" b="0" i="0">
                <a:solidFill>
                  <a:srgbClr val="333333"/>
                </a:solidFill>
                <a:effectLst/>
                <a:latin typeface="Segoe UI" panose="020B0502040204020203" pitchFamily="34" charset="0"/>
              </a:rPr>
              <a:t> feature is </a:t>
            </a:r>
            <a:r>
              <a:rPr lang="en-US" sz="1600" b="0" i="0">
                <a:solidFill>
                  <a:srgbClr val="333333"/>
                </a:solidFill>
                <a:effectLst/>
                <a:latin typeface="Segoe UI" panose="020B0502040204020203" pitchFamily="34" charset="0"/>
                <a:hlinkClick r:id="rId3"/>
              </a:rPr>
              <a:t>designed to streamline case management</a:t>
            </a:r>
            <a:r>
              <a:rPr lang="en-US" sz="1600" b="0" i="0">
                <a:solidFill>
                  <a:srgbClr val="333333"/>
                </a:solidFill>
                <a:effectLst/>
                <a:latin typeface="Segoe UI" panose="020B0502040204020203" pitchFamily="34" charset="0"/>
              </a:rPr>
              <a:t> by providing an intuitive, at-a-glance overview. This allows users to quickly access a comprehensive summary of eDiscovery cases, holds, and searches, eliminating the need to navigate through multiple tabs. It consolidates information into a single, easy-to-understand summary, displaying status, statistics of completed actions, pending tasks, and ongoing jobs. This feature significantly reduces the time needed for investigations when dealing with large amounts of evidence data. eDiscovery also leverages AI to build search queries by generating keyword query language from natural language (NL2KeyQL) -already in Public Preview</a:t>
            </a:r>
          </a:p>
          <a:p>
            <a:endParaRPr lang="en-IN" sz="1600" b="1" u="none"/>
          </a:p>
          <a:p>
            <a:r>
              <a:rPr lang="en-US" sz="1600" b="1" u="none">
                <a:solidFill>
                  <a:srgbClr val="FFFFFF"/>
                </a:solidFill>
                <a:latin typeface="Segoe UI"/>
                <a:cs typeface="Segoe UI"/>
              </a:rPr>
              <a:t>eDiscovery documents contextual summary and NL2KeyQL</a:t>
            </a:r>
          </a:p>
          <a:p>
            <a:pPr algn="l"/>
            <a:r>
              <a:rPr lang="en-US" sz="1600" b="0" i="0">
                <a:solidFill>
                  <a:srgbClr val="E6E6E6"/>
                </a:solidFill>
                <a:effectLst/>
                <a:latin typeface="Segoe UI" panose="020B0502040204020203" pitchFamily="34" charset="0"/>
              </a:rPr>
              <a:t>You can use </a:t>
            </a:r>
            <a:r>
              <a:rPr lang="en-US" sz="1600" b="0" i="0" u="none" strike="noStrike">
                <a:solidFill>
                  <a:srgbClr val="E6E6E6"/>
                </a:solidFill>
                <a:effectLst/>
                <a:latin typeface="Segoe UI" panose="020B0502040204020203" pitchFamily="34" charset="0"/>
                <a:hlinkClick r:id="rId4"/>
              </a:rPr>
              <a:t>Security Copilot in Microsoft Purview</a:t>
            </a:r>
            <a:r>
              <a:rPr lang="en-US" sz="1600" b="0" i="0">
                <a:solidFill>
                  <a:srgbClr val="E6E6E6"/>
                </a:solidFill>
                <a:effectLst/>
                <a:latin typeface="Segoe UI" panose="020B0502040204020203" pitchFamily="34" charset="0"/>
              </a:rPr>
              <a:t> to provide a contextual summary of most items in a review set. The summary provided is in the context of text included in a selected item. This summary can save time for reviewers by quickly identifying information helpful when tagging or exporting items.</a:t>
            </a:r>
          </a:p>
          <a:p>
            <a:pPr algn="l"/>
            <a:r>
              <a:rPr lang="en-US" sz="1600" b="0" i="0">
                <a:solidFill>
                  <a:srgbClr val="E6E6E6"/>
                </a:solidFill>
                <a:effectLst/>
                <a:latin typeface="Segoe UI" panose="020B0502040204020203" pitchFamily="34" charset="0"/>
              </a:rPr>
              <a:t>Security Copilot summarizes the entire item, including any documents, meetings transcripts, or attachments. Most all of the common document file types are supported.</a:t>
            </a:r>
            <a:endParaRPr lang="en-US" sz="1600" b="1" u="none">
              <a:solidFill>
                <a:srgbClr val="FFFFFF"/>
              </a:solidFill>
              <a:latin typeface="Segoe UI"/>
              <a:cs typeface="Segoe U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a:hlinkClick r:id="rId5"/>
              </a:rPr>
              <a:t>Group and view documents in a review set in eDiscovery (Premium)</a:t>
            </a:r>
            <a:endParaRPr lang="en-US" sz="1600" b="1" u="none">
              <a:solidFill>
                <a:srgbClr val="FFFFFF"/>
              </a:solidFill>
              <a:latin typeface="Segoe UI"/>
              <a:cs typeface="Segoe UI"/>
            </a:endParaRPr>
          </a:p>
          <a:p>
            <a:pPr algn="l">
              <a:spcBef>
                <a:spcPts val="2400"/>
              </a:spcBef>
              <a:spcAft>
                <a:spcPts val="900"/>
              </a:spcAft>
            </a:pPr>
            <a:endParaRPr lang="en-US" sz="1600" b="1" i="0">
              <a:solidFill>
                <a:srgbClr val="E6E6E6"/>
              </a:solidFill>
              <a:effectLst/>
              <a:latin typeface="Segoe UI" panose="020B0502040204020203" pitchFamily="34" charset="0"/>
            </a:endParaRPr>
          </a:p>
          <a:p>
            <a:pPr algn="l">
              <a:spcBef>
                <a:spcPts val="2400"/>
              </a:spcBef>
              <a:spcAft>
                <a:spcPts val="900"/>
              </a:spcAft>
            </a:pPr>
            <a:r>
              <a:rPr lang="en-US" sz="1600" b="1" i="0">
                <a:solidFill>
                  <a:srgbClr val="E6E6E6"/>
                </a:solidFill>
                <a:effectLst/>
                <a:latin typeface="Segoe UI" panose="020B0502040204020203" pitchFamily="34" charset="0"/>
              </a:rPr>
              <a:t>Create a </a:t>
            </a:r>
            <a:r>
              <a:rPr lang="en-US" sz="1600" b="1" i="0" err="1">
                <a:solidFill>
                  <a:srgbClr val="E6E6E6"/>
                </a:solidFill>
                <a:effectLst/>
                <a:latin typeface="Segoe UI" panose="020B0502040204020203" pitchFamily="34" charset="0"/>
              </a:rPr>
              <a:t>KeyQL</a:t>
            </a:r>
            <a:r>
              <a:rPr lang="en-US" sz="1600" b="1" i="0">
                <a:solidFill>
                  <a:srgbClr val="E6E6E6"/>
                </a:solidFill>
                <a:effectLst/>
                <a:latin typeface="Segoe UI" panose="020B0502040204020203" pitchFamily="34" charset="0"/>
              </a:rPr>
              <a:t> search query with Microsoft Copilot</a:t>
            </a:r>
          </a:p>
          <a:p>
            <a:pPr algn="l"/>
            <a:r>
              <a:rPr lang="en-US" sz="1600" b="0" i="0">
                <a:solidFill>
                  <a:srgbClr val="E6E6E6"/>
                </a:solidFill>
                <a:effectLst/>
                <a:latin typeface="Segoe UI" panose="020B0502040204020203" pitchFamily="34" charset="0"/>
              </a:rPr>
              <a:t>The Natural Language Query (preview) </a:t>
            </a:r>
            <a:r>
              <a:rPr lang="en-US" sz="1600" b="0" i="0" err="1">
                <a:solidFill>
                  <a:srgbClr val="E6E6E6"/>
                </a:solidFill>
                <a:effectLst/>
                <a:latin typeface="Segoe UI" panose="020B0502040204020203" pitchFamily="34" charset="0"/>
              </a:rPr>
              <a:t>KeyQL</a:t>
            </a:r>
            <a:r>
              <a:rPr lang="en-US" sz="1600" b="0" i="0">
                <a:solidFill>
                  <a:srgbClr val="E6E6E6"/>
                </a:solidFill>
                <a:effectLst/>
                <a:latin typeface="Segoe UI" panose="020B0502040204020203" pitchFamily="34" charset="0"/>
              </a:rPr>
              <a:t> builder option in search allows you to use natural language and </a:t>
            </a:r>
            <a:r>
              <a:rPr lang="en-US" sz="1600" b="0" i="0" u="none" strike="noStrike">
                <a:solidFill>
                  <a:srgbClr val="E6E6E6"/>
                </a:solidFill>
                <a:effectLst/>
                <a:latin typeface="Segoe UI" panose="020B0502040204020203" pitchFamily="34" charset="0"/>
                <a:hlinkClick r:id="rId6"/>
              </a:rPr>
              <a:t>Microsoft Security Copilot</a:t>
            </a:r>
            <a:r>
              <a:rPr lang="en-US" sz="1600" b="0" i="0">
                <a:solidFill>
                  <a:srgbClr val="E6E6E6"/>
                </a:solidFill>
                <a:effectLst/>
                <a:latin typeface="Segoe UI" panose="020B0502040204020203" pitchFamily="34" charset="0"/>
              </a:rPr>
              <a:t> to quickly generate a Keyword Query Language (</a:t>
            </a:r>
            <a:r>
              <a:rPr lang="en-US" sz="1600" b="0" i="0" err="1">
                <a:solidFill>
                  <a:srgbClr val="E6E6E6"/>
                </a:solidFill>
                <a:effectLst/>
                <a:latin typeface="Segoe UI" panose="020B0502040204020203" pitchFamily="34" charset="0"/>
              </a:rPr>
              <a:t>KeyQL</a:t>
            </a:r>
            <a:r>
              <a:rPr lang="en-US" sz="1600" b="0" i="0">
                <a:solidFill>
                  <a:srgbClr val="E6E6E6"/>
                </a:solidFill>
                <a:effectLst/>
                <a:latin typeface="Segoe UI" panose="020B0502040204020203" pitchFamily="34" charset="0"/>
              </a:rPr>
              <a:t>) statement. Use the builder to construct complex queries with additional functionality, including AND, OR, and grouping of conditions, all while using natural language prompts.</a:t>
            </a:r>
          </a:p>
          <a:p>
            <a:pPr algn="l"/>
            <a:r>
              <a:rPr lang="en-US" sz="1600" b="0" i="0">
                <a:solidFill>
                  <a:srgbClr val="E6E6E6"/>
                </a:solidFill>
                <a:effectLst/>
                <a:latin typeface="Segoe UI" panose="020B0502040204020203" pitchFamily="34" charset="0"/>
              </a:rPr>
              <a:t>This feature helps you build queries more easily using predefined prompts for example scenarios and allows you to refine and enhance custom prompts for more accurate search queries. You can also choose to use prompt suggestions as a starting point to create and refine </a:t>
            </a:r>
            <a:r>
              <a:rPr lang="en-US" sz="1600" b="0" i="0" err="1">
                <a:solidFill>
                  <a:srgbClr val="E6E6E6"/>
                </a:solidFill>
                <a:effectLst/>
                <a:latin typeface="Segoe UI" panose="020B0502040204020203" pitchFamily="34" charset="0"/>
              </a:rPr>
              <a:t>KeyQL</a:t>
            </a:r>
            <a:r>
              <a:rPr lang="en-US" sz="1600" b="0" i="0">
                <a:solidFill>
                  <a:srgbClr val="E6E6E6"/>
                </a:solidFill>
                <a:effectLst/>
                <a:latin typeface="Segoe UI" panose="020B0502040204020203" pitchFamily="34" charset="0"/>
              </a:rPr>
              <a:t> queries for common or custom search scenarios.</a:t>
            </a:r>
          </a:p>
          <a:p>
            <a:pPr algn="l"/>
            <a:r>
              <a:rPr lang="en-US" sz="1600">
                <a:hlinkClick r:id="rId7"/>
              </a:rPr>
              <a:t>Create a search query for a case in eDiscovery (preview)</a:t>
            </a:r>
            <a:endParaRPr lang="en-US" sz="1600" b="0" i="0">
              <a:solidFill>
                <a:srgbClr val="E6E6E6"/>
              </a:solidFill>
              <a:effectLst/>
              <a:latin typeface="Segoe UI" panose="020B0502040204020203" pitchFamily="34" charset="0"/>
            </a:endParaRPr>
          </a:p>
          <a:p>
            <a:endParaRPr kumimoji="0" lang="en-US" sz="1600" b="1" i="0" u="none" strike="noStrike" kern="1200" cap="none" spc="0" normalizeH="0" baseline="0" noProof="0">
              <a:ln>
                <a:noFill/>
              </a:ln>
              <a:solidFill>
                <a:srgbClr val="FFFFFF"/>
              </a:solidFill>
              <a:effectLst/>
              <a:uLnTx/>
              <a:uFillTx/>
              <a:latin typeface="Segoe UI"/>
              <a:ea typeface="+mn-ea"/>
              <a:cs typeface="Segoe UI"/>
            </a:endParaRPr>
          </a:p>
        </p:txBody>
      </p:sp>
      <p:sp>
        <p:nvSpPr>
          <p:cNvPr id="4" name="Header Placeholder 3">
            <a:extLst>
              <a:ext uri="{FF2B5EF4-FFF2-40B4-BE49-F238E27FC236}">
                <a16:creationId xmlns:a16="http://schemas.microsoft.com/office/drawing/2014/main" id="{2E12F53C-A744-7E34-1AC9-0A1D2430F957}"/>
              </a:ext>
            </a:extLst>
          </p:cNvPr>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47F399B-4EFD-BCAC-EAC8-D706F1ECA70B}"/>
              </a:ext>
            </a:extLst>
          </p:cNvPr>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D7E8A5CC-E257-EC14-CBF7-476916BFC0DA}"/>
              </a:ext>
            </a:extLst>
          </p:cNvPr>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7/30/2025 2:49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3001D8B5-3CC6-E789-A332-5FCC4B53006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7217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2488EB-0AE8-80AD-CCE5-2843C3E114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CC6313-0081-DF04-A41C-8C32F38237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BA6DEA-7D7C-8AB1-6C12-D40724AC7A5F}"/>
              </a:ext>
            </a:extLst>
          </p:cNvPr>
          <p:cNvSpPr>
            <a:spLocks noGrp="1"/>
          </p:cNvSpPr>
          <p:nvPr>
            <p:ph type="body" idx="1"/>
          </p:nvPr>
        </p:nvSpPr>
        <p:spPr/>
        <p:txBody>
          <a:bodyPr/>
          <a:lstStyle/>
          <a:p>
            <a:r>
              <a:rPr lang="en-IN"/>
              <a:t>Talk track:</a:t>
            </a:r>
          </a:p>
          <a:p>
            <a:endParaRPr lang="en-IN"/>
          </a:p>
          <a:p>
            <a:pPr algn="l"/>
            <a:r>
              <a:rPr lang="en-US" sz="1600" b="1" i="0">
                <a:solidFill>
                  <a:srgbClr val="333333"/>
                </a:solidFill>
                <a:effectLst/>
                <a:latin typeface="Segoe UI" panose="020B0502040204020203" pitchFamily="34" charset="0"/>
              </a:rPr>
              <a:t>2. DLP policy insights skill</a:t>
            </a:r>
            <a:r>
              <a:rPr lang="en-US" sz="1600" b="0" i="0">
                <a:solidFill>
                  <a:srgbClr val="333333"/>
                </a:solidFill>
                <a:effectLst/>
                <a:latin typeface="Segoe UI" panose="020B0502040204020203" pitchFamily="34" charset="0"/>
              </a:rPr>
              <a:t> - historically, the ability to quickly &amp; easily understand the full breadth of DLP policy coverage across the organization has proved a challenging task for many DLP admins. In some organizations, admins have inherited or migrated hundreds, sometimes thousands, of DLP policies that were created in legacy DLP tools and pieced together for coverage. However, environment-wide visibility is critical to ensuring that there are no gaps in protection for business-critical workloads. </a:t>
            </a:r>
          </a:p>
          <a:p>
            <a:pPr algn="l"/>
            <a:r>
              <a:rPr lang="en-US" sz="1600" b="0" i="0">
                <a:solidFill>
                  <a:srgbClr val="333333"/>
                </a:solidFill>
                <a:effectLst/>
                <a:latin typeface="Segoe UI" panose="020B0502040204020203" pitchFamily="34" charset="0"/>
              </a:rPr>
              <a:t>The embedded Security Copilot-powered policy insights skill summarizes the intent, scope, and resulting matches of existing DLP policies in natural language. Some of the insights provided by the policy insights skill include DLP policies deployed for each workload (such as SharePoint or Exchange), the sensitive information types they are designed to detect, and the number of associated rule matches to those policies. This helps admins quickly identify and address gaps in protection. </a:t>
            </a:r>
          </a:p>
          <a:p>
            <a:pPr algn="l"/>
            <a:r>
              <a:rPr lang="en-US" sz="2400" b="1" i="0">
                <a:solidFill>
                  <a:srgbClr val="E6E6E6"/>
                </a:solidFill>
                <a:effectLst/>
                <a:latin typeface="Segoe UI" panose="020B0502040204020203" pitchFamily="34" charset="0"/>
              </a:rPr>
              <a:t>Get insights with Copilot</a:t>
            </a:r>
            <a:r>
              <a:rPr lang="en-US" sz="2400" b="0" i="0">
                <a:solidFill>
                  <a:srgbClr val="E6E6E6"/>
                </a:solidFill>
                <a:effectLst/>
                <a:latin typeface="Segoe UI" panose="020B0502040204020203" pitchFamily="34" charset="0"/>
              </a:rPr>
              <a:t> generates a response that gives admins information about the selected policies like:</a:t>
            </a:r>
          </a:p>
          <a:p>
            <a:pPr algn="l">
              <a:spcBef>
                <a:spcPts val="1200"/>
              </a:spcBef>
              <a:spcAft>
                <a:spcPts val="1200"/>
              </a:spcAft>
              <a:buFont typeface="Arial" panose="020B0604020202020204" pitchFamily="34" charset="0"/>
              <a:buChar char="•"/>
            </a:pPr>
            <a:r>
              <a:rPr lang="en-US" sz="2400" b="0" i="0">
                <a:solidFill>
                  <a:srgbClr val="E6E6E6"/>
                </a:solidFill>
                <a:effectLst/>
                <a:latin typeface="Segoe UI" panose="020B0502040204020203" pitchFamily="34" charset="0"/>
              </a:rPr>
              <a:t>Where your policies are looking for sensitive information.</a:t>
            </a:r>
          </a:p>
          <a:p>
            <a:pPr algn="l">
              <a:spcBef>
                <a:spcPts val="1200"/>
              </a:spcBef>
              <a:spcAft>
                <a:spcPts val="1200"/>
              </a:spcAft>
              <a:buFont typeface="Arial" panose="020B0604020202020204" pitchFamily="34" charset="0"/>
              <a:buChar char="•"/>
            </a:pPr>
            <a:r>
              <a:rPr lang="en-US" sz="2400" b="0" i="0">
                <a:solidFill>
                  <a:srgbClr val="E6E6E6"/>
                </a:solidFill>
                <a:effectLst/>
                <a:latin typeface="Segoe UI" panose="020B0502040204020203" pitchFamily="34" charset="0"/>
              </a:rPr>
              <a:t>What kind of sensitive information your policies are looking for.</a:t>
            </a:r>
          </a:p>
          <a:p>
            <a:pPr algn="l">
              <a:spcBef>
                <a:spcPts val="1200"/>
              </a:spcBef>
              <a:spcAft>
                <a:spcPts val="1200"/>
              </a:spcAft>
              <a:buFont typeface="Arial" panose="020B0604020202020204" pitchFamily="34" charset="0"/>
              <a:buChar char="•"/>
            </a:pPr>
            <a:r>
              <a:rPr lang="en-US" sz="2400" b="0" i="0">
                <a:solidFill>
                  <a:srgbClr val="E6E6E6"/>
                </a:solidFill>
                <a:effectLst/>
                <a:latin typeface="Segoe UI" panose="020B0502040204020203" pitchFamily="34" charset="0"/>
              </a:rPr>
              <a:t>What scenarios trigger the policies.</a:t>
            </a:r>
          </a:p>
          <a:p>
            <a:pPr algn="l">
              <a:spcBef>
                <a:spcPts val="1200"/>
              </a:spcBef>
              <a:spcAft>
                <a:spcPts val="1200"/>
              </a:spcAft>
              <a:buFont typeface="Arial" panose="020B0604020202020204" pitchFamily="34" charset="0"/>
              <a:buChar char="•"/>
            </a:pPr>
            <a:r>
              <a:rPr lang="en-US" sz="2400" b="0" i="0">
                <a:solidFill>
                  <a:srgbClr val="E6E6E6"/>
                </a:solidFill>
                <a:effectLst/>
                <a:latin typeface="Segoe UI" panose="020B0502040204020203" pitchFamily="34" charset="0"/>
              </a:rPr>
              <a:t>How end users are impacted by the policies.</a:t>
            </a:r>
          </a:p>
          <a:p>
            <a:pPr algn="l">
              <a:spcBef>
                <a:spcPts val="1200"/>
              </a:spcBef>
              <a:spcAft>
                <a:spcPts val="1200"/>
              </a:spcAft>
              <a:buFont typeface="Arial" panose="020B0604020202020204" pitchFamily="34" charset="0"/>
              <a:buChar char="•"/>
            </a:pPr>
            <a:r>
              <a:rPr lang="en-US" sz="2400" b="0" i="0">
                <a:solidFill>
                  <a:srgbClr val="E6E6E6"/>
                </a:solidFill>
                <a:effectLst/>
                <a:latin typeface="Segoe UI" panose="020B0502040204020203" pitchFamily="34" charset="0"/>
              </a:rPr>
              <a:t>How the admins are notified.</a:t>
            </a:r>
          </a:p>
          <a:p>
            <a:pPr algn="l">
              <a:spcBef>
                <a:spcPts val="1200"/>
              </a:spcBef>
              <a:spcAft>
                <a:spcPts val="1200"/>
              </a:spcAft>
              <a:buFont typeface="Arial" panose="020B0604020202020204" pitchFamily="34" charset="0"/>
              <a:buNone/>
            </a:pPr>
            <a:endParaRPr lang="en-US" sz="2400" b="0" i="0">
              <a:solidFill>
                <a:srgbClr val="E6E6E6"/>
              </a:solidFill>
              <a:effectLst/>
              <a:latin typeface="Segoe UI" panose="020B0502040204020203" pitchFamily="34" charset="0"/>
            </a:endParaRPr>
          </a:p>
          <a:p>
            <a:pPr marL="0" marR="0" lvl="0" indent="0" algn="l" defTabSz="914400" rtl="0" eaLnBrk="1" fontAlgn="auto" latinLnBrk="0" hangingPunct="1">
              <a:lnSpc>
                <a:spcPct val="100000"/>
              </a:lnSpc>
              <a:spcBef>
                <a:spcPts val="1200"/>
              </a:spcBef>
              <a:spcAft>
                <a:spcPts val="1200"/>
              </a:spcAft>
              <a:buClrTx/>
              <a:buSzTx/>
              <a:buFont typeface="Arial" panose="020B0604020202020204" pitchFamily="34" charset="0"/>
              <a:buNone/>
              <a:tabLst/>
              <a:defRPr/>
            </a:pPr>
            <a:r>
              <a:rPr kumimoji="0" lang="en-US" sz="2400" b="1" i="0" u="none" strike="noStrike" kern="1200" cap="none" spc="0" normalizeH="0" baseline="0" noProof="0">
                <a:ln>
                  <a:noFill/>
                </a:ln>
                <a:solidFill>
                  <a:srgbClr val="FFFFFF"/>
                </a:solidFill>
                <a:effectLst/>
                <a:uLnTx/>
                <a:uFillTx/>
                <a:latin typeface="Segoe UI"/>
                <a:ea typeface="Calibri" panose="020F0502020204030204" pitchFamily="34" charset="0"/>
                <a:cs typeface="Times New Roman" panose="02020603050405020304" pitchFamily="18" charset="0"/>
              </a:rPr>
              <a:t>3. Data hunting with Activity Explorer</a:t>
            </a:r>
            <a:endParaRPr kumimoji="0" lang="en-US" sz="2400" b="1" i="0" u="none" strike="noStrike" kern="1200" cap="none" spc="0" normalizeH="0" baseline="0" noProof="0">
              <a:ln>
                <a:noFill/>
              </a:ln>
              <a:solidFill>
                <a:srgbClr val="FFFFFF"/>
              </a:solidFill>
              <a:effectLst/>
              <a:uLnTx/>
              <a:uFillTx/>
              <a:latin typeface="Segoe UI"/>
              <a:ea typeface="+mn-ea"/>
              <a:cs typeface="+mn-cs"/>
            </a:endParaRPr>
          </a:p>
          <a:p>
            <a:pPr algn="l"/>
            <a:r>
              <a:rPr lang="en-US" sz="3600" b="0" i="0">
                <a:solidFill>
                  <a:srgbClr val="E6E6E6"/>
                </a:solidFill>
                <a:effectLst/>
                <a:latin typeface="Segoe UI" panose="020B0502040204020203" pitchFamily="34" charset="0"/>
              </a:rPr>
              <a:t>Microsoft Copilot in Purview is embedded in activity explorer. It can help efficiently drilldown into Activity data and help you identify activities, files with sensitive info, users, and additional details that are relevant to an investigation.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strike="noStrike" kern="1200" cap="none" spc="0" normalizeH="0" baseline="0" noProof="0">
                <a:ln>
                  <a:noFill/>
                </a:ln>
                <a:solidFill>
                  <a:srgbClr val="FFFFFF"/>
                </a:solidFill>
                <a:effectLst/>
                <a:uLnTx/>
                <a:uFillTx/>
                <a:latin typeface="Segoe UI"/>
                <a:ea typeface="+mn-ea"/>
                <a:cs typeface="Segoe UI"/>
              </a:rPr>
              <a:t>For example, pre-built prompts can provide admins with a birds’ eye view of the top activities detected in their environment over the past week such as DLP rule matches or sensitive data used in M365 Copilot interactions. Inversely, admins can prompt Security Copilot to apply the correct investigation filters to Activity Explorer to pinpoint the specific activities or data that they want to narrow in on.</a:t>
            </a:r>
          </a:p>
          <a:p>
            <a:br>
              <a:rPr lang="en-US" sz="3600"/>
            </a:br>
            <a:endParaRPr lang="en-US" sz="2400" b="0" i="0">
              <a:solidFill>
                <a:srgbClr val="E6E6E6"/>
              </a:solidFill>
              <a:effectLst/>
              <a:latin typeface="Segoe UI" panose="020B0502040204020203" pitchFamily="34" charset="0"/>
            </a:endParaRPr>
          </a:p>
        </p:txBody>
      </p:sp>
      <p:sp>
        <p:nvSpPr>
          <p:cNvPr id="4" name="Header Placeholder 3">
            <a:extLst>
              <a:ext uri="{FF2B5EF4-FFF2-40B4-BE49-F238E27FC236}">
                <a16:creationId xmlns:a16="http://schemas.microsoft.com/office/drawing/2014/main" id="{3E2FFD7A-C2C8-3E5D-6322-EF9F08577E34}"/>
              </a:ext>
            </a:extLst>
          </p:cNvPr>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4BF57B29-8DBC-44A4-832F-E6E8C35E054C}"/>
              </a:ext>
            </a:extLst>
          </p:cNvPr>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7E8E620E-AFC7-FBF1-95A8-7907F583B4D4}"/>
              </a:ext>
            </a:extLst>
          </p:cNvPr>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7/30/2025 2:49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0049818D-285F-D244-B6BD-E08A2D909D0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9219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F8AC1C-D9AF-DB6C-45F0-A92C899F1F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C06133-EE1C-A03E-5F23-B6DF10702C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28DEE8-0EAC-C1F1-225B-FCD8542253F9}"/>
              </a:ext>
            </a:extLst>
          </p:cNvPr>
          <p:cNvSpPr>
            <a:spLocks noGrp="1"/>
          </p:cNvSpPr>
          <p:nvPr>
            <p:ph type="body" idx="1"/>
          </p:nvPr>
        </p:nvSpPr>
        <p:spPr/>
        <p:txBody>
          <a:bodyPr/>
          <a:lstStyle/>
          <a:p>
            <a:r>
              <a:rPr lang="en-IN"/>
              <a:t>Talk track:</a:t>
            </a:r>
          </a:p>
          <a:p>
            <a:endParaRPr lang="en-IN"/>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none">
                <a:solidFill>
                  <a:srgbClr val="FFFFFF"/>
                </a:solidFill>
                <a:latin typeface="Segoe UI"/>
                <a:cs typeface="Segoe UI"/>
              </a:rPr>
              <a:t>4. Fortifying data security posture</a:t>
            </a:r>
          </a:p>
          <a:p>
            <a:pPr algn="l"/>
            <a:r>
              <a:rPr lang="en-US" b="0" i="0">
                <a:solidFill>
                  <a:srgbClr val="E6E6E6"/>
                </a:solidFill>
                <a:effectLst/>
                <a:latin typeface="Segoe UI" panose="020B0502040204020203" pitchFamily="34" charset="0"/>
              </a:rPr>
              <a:t>Microsoft Purview Data Security Posture Management (DSPM) allows you to quickly and easily monitor cross-cloud data and user risk through dynamic reports and trend analysis. By processing and correlating across other Microsoft Purview data security and risk and compliance solutions, DSPM helps you identify vulnerabilities with unprotected data and quickly take action to help you improve your data security posture and minimize risk. DSPM provides:</a:t>
            </a:r>
          </a:p>
          <a:p>
            <a:pPr algn="l">
              <a:spcBef>
                <a:spcPts val="1200"/>
              </a:spcBef>
              <a:spcAft>
                <a:spcPts val="1200"/>
              </a:spcAft>
              <a:buFont typeface="Arial" panose="020B0604020202020204" pitchFamily="34" charset="0"/>
              <a:buChar char="•"/>
            </a:pPr>
            <a:r>
              <a:rPr lang="en-US" b="1" i="0">
                <a:solidFill>
                  <a:srgbClr val="E6E6E6"/>
                </a:solidFill>
                <a:effectLst/>
                <a:latin typeface="Segoe UI" panose="020B0502040204020203" pitchFamily="34" charset="0"/>
              </a:rPr>
              <a:t>Data security recommendations</a:t>
            </a:r>
            <a:r>
              <a:rPr lang="en-US" b="0" i="0">
                <a:solidFill>
                  <a:srgbClr val="E6E6E6"/>
                </a:solidFill>
                <a:effectLst/>
                <a:latin typeface="Segoe UI" panose="020B0502040204020203" pitchFamily="34" charset="0"/>
              </a:rPr>
              <a:t>: Gain insights into your data security posture and get recommendations for creating insider risk management and data loss prevention (DLP) policies to help protect sensitive data and to close data security gaps. For example, some recommendations may include creating policies to prevent users from printing sensitive files or to prevent users from copying sensitive files to other network locations.</a:t>
            </a:r>
          </a:p>
          <a:p>
            <a:pPr algn="l">
              <a:spcBef>
                <a:spcPts val="1200"/>
              </a:spcBef>
              <a:spcAft>
                <a:spcPts val="1200"/>
              </a:spcAft>
              <a:buFont typeface="Arial" panose="020B0604020202020204" pitchFamily="34" charset="0"/>
              <a:buChar char="•"/>
            </a:pPr>
            <a:r>
              <a:rPr lang="en-US" b="1" i="0">
                <a:solidFill>
                  <a:srgbClr val="E6E6E6"/>
                </a:solidFill>
                <a:effectLst/>
                <a:latin typeface="Segoe UI" panose="020B0502040204020203" pitchFamily="34" charset="0"/>
              </a:rPr>
              <a:t>Data security analytic trends and reports</a:t>
            </a:r>
            <a:r>
              <a:rPr lang="en-US" b="0" i="0">
                <a:solidFill>
                  <a:srgbClr val="E6E6E6"/>
                </a:solidFill>
                <a:effectLst/>
                <a:latin typeface="Segoe UI" panose="020B0502040204020203" pitchFamily="34" charset="0"/>
              </a:rPr>
              <a:t>: Track your organization's data security posture over time with reports summarizing sensitivity label usage, DLP policy coverage, changes in risky user behavior, and more.</a:t>
            </a:r>
          </a:p>
          <a:p>
            <a:pPr algn="l">
              <a:spcBef>
                <a:spcPts val="1200"/>
              </a:spcBef>
              <a:spcAft>
                <a:spcPts val="1200"/>
              </a:spcAft>
              <a:buFont typeface="Arial" panose="020B0604020202020204" pitchFamily="34" charset="0"/>
              <a:buChar char="•"/>
            </a:pPr>
            <a:r>
              <a:rPr lang="en-US" b="1" i="0">
                <a:solidFill>
                  <a:srgbClr val="E6E6E6"/>
                </a:solidFill>
                <a:effectLst/>
                <a:latin typeface="Segoe UI" panose="020B0502040204020203" pitchFamily="34" charset="0"/>
              </a:rPr>
              <a:t>Microsoft Security Copilot</a:t>
            </a:r>
            <a:r>
              <a:rPr lang="en-US" b="0" i="0">
                <a:solidFill>
                  <a:srgbClr val="E6E6E6"/>
                </a:solidFill>
                <a:effectLst/>
                <a:latin typeface="Segoe UI" panose="020B0502040204020203" pitchFamily="34" charset="0"/>
              </a:rPr>
              <a:t>: Use Security Copilot to help you investigate alerts, identify risk patterns, and pinpoint the top data security risks in your organization.</a:t>
            </a:r>
          </a:p>
          <a:p>
            <a:pPr algn="l"/>
            <a:endParaRPr lang="en-US" b="0" i="0">
              <a:solidFill>
                <a:srgbClr val="E6E6E6"/>
              </a:solidFill>
              <a:effectLst/>
              <a:latin typeface="Segoe UI" panose="020B0502040204020203" pitchFamily="34" charset="0"/>
            </a:endParaRPr>
          </a:p>
          <a:p>
            <a:pPr algn="l"/>
            <a:r>
              <a:rPr lang="en-US" b="0" i="0">
                <a:solidFill>
                  <a:srgbClr val="E6E6E6"/>
                </a:solidFill>
                <a:effectLst/>
                <a:latin typeface="Segoe UI" panose="020B0502040204020203" pitchFamily="34" charset="0"/>
              </a:rPr>
              <a:t>DSPM processes and correlates data state, signals, and user activities based on the current configuration of other data security and risk and compliance solutions in Microsoft Purview. </a:t>
            </a:r>
          </a:p>
          <a:p>
            <a:endParaRPr lang="en-US"/>
          </a:p>
          <a:p>
            <a:pPr algn="l"/>
            <a:r>
              <a:rPr lang="en-US" b="0" i="0">
                <a:solidFill>
                  <a:srgbClr val="E6E6E6"/>
                </a:solidFill>
                <a:effectLst/>
                <a:latin typeface="Segoe UI" panose="020B0502040204020203" pitchFamily="34" charset="0"/>
              </a:rPr>
              <a:t>Use Microsoft Security Copilot and Data Security Posture Management (DSPM) to quickly dive into the details and get answers about unprotected sensitive data assets and potentially risky user activities in your organization. Data security insights are generated from scanned data across data loss prevention (DLP), information protection, and insider risk management solutions.</a:t>
            </a:r>
          </a:p>
          <a:p>
            <a:pPr algn="l"/>
            <a:r>
              <a:rPr lang="en-US" b="0" i="0">
                <a:solidFill>
                  <a:srgbClr val="E6E6E6"/>
                </a:solidFill>
                <a:effectLst/>
                <a:latin typeface="Segoe UI" panose="020B0502040204020203" pitchFamily="34" charset="0"/>
              </a:rPr>
              <a:t>After you </a:t>
            </a:r>
            <a:r>
              <a:rPr lang="en-US" b="0" i="0" u="none" strike="noStrike">
                <a:solidFill>
                  <a:srgbClr val="E6E6E6"/>
                </a:solidFill>
                <a:effectLst/>
                <a:latin typeface="Segoe UI" panose="020B0502040204020203" pitchFamily="34" charset="0"/>
                <a:hlinkClick r:id="rId3"/>
              </a:rPr>
              <a:t>configure DSPM (preview)</a:t>
            </a:r>
            <a:r>
              <a:rPr lang="en-US" b="0" i="0">
                <a:solidFill>
                  <a:srgbClr val="E6E6E6"/>
                </a:solidFill>
                <a:effectLst/>
                <a:latin typeface="Segoe UI" panose="020B0502040204020203" pitchFamily="34" charset="0"/>
              </a:rPr>
              <a:t>, </a:t>
            </a:r>
            <a:r>
              <a:rPr lang="en-US" b="0" i="0" u="none" strike="noStrike">
                <a:solidFill>
                  <a:srgbClr val="E6E6E6"/>
                </a:solidFill>
                <a:effectLst/>
                <a:latin typeface="Segoe UI" panose="020B0502040204020203" pitchFamily="34" charset="0"/>
                <a:hlinkClick r:id="rId4"/>
              </a:rPr>
              <a:t>onboard your organization</a:t>
            </a:r>
            <a:r>
              <a:rPr lang="en-US" b="0" i="0">
                <a:solidFill>
                  <a:srgbClr val="E6E6E6"/>
                </a:solidFill>
                <a:effectLst/>
                <a:latin typeface="Segoe UI" panose="020B0502040204020203" pitchFamily="34" charset="0"/>
              </a:rPr>
              <a:t> to Security Copilot, and the automated scanning has completed, you can use suggested or customized prompts in Copilot to quickly learn more about your data security posture.</a:t>
            </a:r>
          </a:p>
          <a:p>
            <a:pPr algn="l"/>
            <a:endParaRPr lang="en-US" b="0" i="0">
              <a:solidFill>
                <a:srgbClr val="E6E6E6"/>
              </a:solidFill>
              <a:effectLst/>
              <a:latin typeface="Segoe UI" panose="020B0502040204020203" pitchFamily="34" charset="0"/>
            </a:endParaRPr>
          </a:p>
          <a:p>
            <a:pPr algn="l"/>
            <a:r>
              <a:rPr lang="en-US" b="0" i="0">
                <a:solidFill>
                  <a:srgbClr val="E6E6E6"/>
                </a:solidFill>
                <a:effectLst/>
                <a:latin typeface="Segoe UI" panose="020B0502040204020203" pitchFamily="34" charset="0"/>
              </a:rPr>
              <a:t>To get started with Copilot, complete the following steps:</a:t>
            </a:r>
          </a:p>
          <a:p>
            <a:pPr algn="l">
              <a:spcBef>
                <a:spcPts val="1200"/>
              </a:spcBef>
              <a:spcAft>
                <a:spcPts val="1200"/>
              </a:spcAft>
              <a:buFont typeface="+mj-lt"/>
              <a:buAutoNum type="arabicPeriod"/>
            </a:pPr>
            <a:r>
              <a:rPr lang="en-US" b="0" i="0">
                <a:solidFill>
                  <a:srgbClr val="E6E6E6"/>
                </a:solidFill>
                <a:effectLst/>
                <a:latin typeface="Segoe UI" panose="020B0502040204020203" pitchFamily="34" charset="0"/>
              </a:rPr>
              <a:t>Go to the </a:t>
            </a:r>
            <a:r>
              <a:rPr lang="en-US" b="0" i="0" u="none" strike="noStrike">
                <a:solidFill>
                  <a:srgbClr val="E6E6E6"/>
                </a:solidFill>
                <a:effectLst/>
                <a:latin typeface="Segoe UI" panose="020B0502040204020203" pitchFamily="34" charset="0"/>
                <a:hlinkClick r:id="rId5"/>
              </a:rPr>
              <a:t>Microsoft Purview portal</a:t>
            </a:r>
            <a:r>
              <a:rPr lang="en-US" b="0" i="0">
                <a:solidFill>
                  <a:srgbClr val="E6E6E6"/>
                </a:solidFill>
                <a:effectLst/>
                <a:latin typeface="Segoe UI" panose="020B0502040204020203" pitchFamily="34" charset="0"/>
              </a:rPr>
              <a:t> and sign in using the credentials for a user account assigned DSPM permissions.</a:t>
            </a:r>
          </a:p>
          <a:p>
            <a:pPr algn="l">
              <a:spcBef>
                <a:spcPts val="1200"/>
              </a:spcBef>
              <a:spcAft>
                <a:spcPts val="1200"/>
              </a:spcAft>
              <a:buFont typeface="+mj-lt"/>
              <a:buAutoNum type="arabicPeriod"/>
            </a:pPr>
            <a:r>
              <a:rPr lang="en-US" b="0" i="0">
                <a:solidFill>
                  <a:srgbClr val="E6E6E6"/>
                </a:solidFill>
                <a:effectLst/>
                <a:latin typeface="Segoe UI" panose="020B0502040204020203" pitchFamily="34" charset="0"/>
              </a:rPr>
              <a:t>Select the </a:t>
            </a:r>
            <a:r>
              <a:rPr lang="en-US" b="1" i="0">
                <a:solidFill>
                  <a:srgbClr val="E6E6E6"/>
                </a:solidFill>
                <a:effectLst/>
                <a:latin typeface="Segoe UI" panose="020B0502040204020203" pitchFamily="34" charset="0"/>
              </a:rPr>
              <a:t>Data Security Posture Management</a:t>
            </a:r>
            <a:r>
              <a:rPr lang="en-US" b="0" i="0">
                <a:solidFill>
                  <a:srgbClr val="E6E6E6"/>
                </a:solidFill>
                <a:effectLst/>
                <a:latin typeface="Segoe UI" panose="020B0502040204020203" pitchFamily="34" charset="0"/>
              </a:rPr>
              <a:t> solution card and then select </a:t>
            </a:r>
            <a:r>
              <a:rPr lang="en-US" b="1" i="0">
                <a:solidFill>
                  <a:srgbClr val="E6E6E6"/>
                </a:solidFill>
                <a:effectLst/>
                <a:latin typeface="Segoe UI" panose="020B0502040204020203" pitchFamily="34" charset="0"/>
              </a:rPr>
              <a:t>Overview</a:t>
            </a:r>
            <a:r>
              <a:rPr lang="en-US" b="0" i="0">
                <a:solidFill>
                  <a:srgbClr val="E6E6E6"/>
                </a:solidFill>
                <a:effectLst/>
                <a:latin typeface="Segoe UI" panose="020B0502040204020203" pitchFamily="34" charset="0"/>
              </a:rPr>
              <a:t> in the left nav.</a:t>
            </a:r>
          </a:p>
          <a:p>
            <a:pPr algn="l">
              <a:spcBef>
                <a:spcPts val="1200"/>
              </a:spcBef>
              <a:spcAft>
                <a:spcPts val="1200"/>
              </a:spcAft>
              <a:buFont typeface="+mj-lt"/>
              <a:buAutoNum type="arabicPeriod"/>
            </a:pPr>
            <a:r>
              <a:rPr lang="en-US" b="0" i="0">
                <a:solidFill>
                  <a:srgbClr val="E6E6E6"/>
                </a:solidFill>
                <a:effectLst/>
                <a:latin typeface="Segoe UI" panose="020B0502040204020203" pitchFamily="34" charset="0"/>
              </a:rPr>
              <a:t>Select one of the suggested prompts for Security Copilot:</a:t>
            </a:r>
          </a:p>
          <a:p>
            <a:pPr marL="742950" lvl="1" indent="-285750" algn="l">
              <a:spcBef>
                <a:spcPts val="1200"/>
              </a:spcBef>
              <a:spcAft>
                <a:spcPts val="1200"/>
              </a:spcAft>
              <a:buFont typeface="+mj-lt"/>
              <a:buAutoNum type="arabicPeriod"/>
            </a:pPr>
            <a:r>
              <a:rPr lang="en-US" b="1" i="0">
                <a:solidFill>
                  <a:srgbClr val="E6E6E6"/>
                </a:solidFill>
                <a:effectLst/>
                <a:latin typeface="Segoe UI" panose="020B0502040204020203" pitchFamily="34" charset="0"/>
              </a:rPr>
              <a:t>Prioritize alerts</a:t>
            </a:r>
            <a:r>
              <a:rPr lang="en-US" b="0" i="0">
                <a:solidFill>
                  <a:srgbClr val="E6E6E6"/>
                </a:solidFill>
                <a:effectLst/>
                <a:latin typeface="Segoe UI" panose="020B0502040204020203" pitchFamily="34" charset="0"/>
              </a:rPr>
              <a:t>: See which alerts were triggered in the last 30 days for users leaving your organization.</a:t>
            </a:r>
          </a:p>
          <a:p>
            <a:pPr marL="742950" lvl="1" indent="-285750" algn="l">
              <a:spcBef>
                <a:spcPts val="1200"/>
              </a:spcBef>
              <a:spcAft>
                <a:spcPts val="1200"/>
              </a:spcAft>
              <a:buFont typeface="+mj-lt"/>
              <a:buAutoNum type="arabicPeriod"/>
            </a:pPr>
            <a:r>
              <a:rPr lang="en-US" b="1" i="0">
                <a:solidFill>
                  <a:srgbClr val="E6E6E6"/>
                </a:solidFill>
                <a:effectLst/>
                <a:latin typeface="Segoe UI" panose="020B0502040204020203" pitchFamily="34" charset="0"/>
              </a:rPr>
              <a:t>Detect sensitive data leaks</a:t>
            </a:r>
            <a:r>
              <a:rPr lang="en-US" b="0" i="0">
                <a:solidFill>
                  <a:srgbClr val="E6E6E6"/>
                </a:solidFill>
                <a:effectLst/>
                <a:latin typeface="Segoe UI" panose="020B0502040204020203" pitchFamily="34" charset="0"/>
              </a:rPr>
              <a:t>: See which sensitive files were shared outside of your organization from SharePoint in the last week.</a:t>
            </a:r>
          </a:p>
          <a:p>
            <a:pPr marL="742950" lvl="1" indent="-285750" algn="l">
              <a:spcBef>
                <a:spcPts val="1200"/>
              </a:spcBef>
              <a:spcAft>
                <a:spcPts val="1200"/>
              </a:spcAft>
              <a:buFont typeface="+mj-lt"/>
              <a:buAutoNum type="arabicPeriod"/>
            </a:pPr>
            <a:r>
              <a:rPr lang="en-US" b="1" i="0">
                <a:solidFill>
                  <a:srgbClr val="E6E6E6"/>
                </a:solidFill>
                <a:effectLst/>
                <a:latin typeface="Segoe UI" panose="020B0502040204020203" pitchFamily="34" charset="0"/>
              </a:rPr>
              <a:t>Find devices at risk</a:t>
            </a:r>
            <a:r>
              <a:rPr lang="en-US" b="0" i="0">
                <a:solidFill>
                  <a:srgbClr val="E6E6E6"/>
                </a:solidFill>
                <a:effectLst/>
                <a:latin typeface="Segoe UI" panose="020B0502040204020203" pitchFamily="34" charset="0"/>
              </a:rPr>
              <a:t>: See which devices were involved in exfiltration activities in your organization.</a:t>
            </a:r>
          </a:p>
          <a:p>
            <a:pPr marL="742950" lvl="1" indent="-285750" algn="l">
              <a:spcBef>
                <a:spcPts val="1200"/>
              </a:spcBef>
              <a:spcAft>
                <a:spcPts val="1200"/>
              </a:spcAft>
              <a:buFont typeface="+mj-lt"/>
              <a:buAutoNum type="arabicPeriod"/>
            </a:pPr>
            <a:r>
              <a:rPr lang="en-US" b="1" i="0">
                <a:solidFill>
                  <a:srgbClr val="E6E6E6"/>
                </a:solidFill>
                <a:effectLst/>
                <a:latin typeface="Segoe UI" panose="020B0502040204020203" pitchFamily="34" charset="0"/>
              </a:rPr>
              <a:t>Find risky activity</a:t>
            </a:r>
            <a:r>
              <a:rPr lang="en-US" b="0" i="0">
                <a:solidFill>
                  <a:srgbClr val="E6E6E6"/>
                </a:solidFill>
                <a:effectLst/>
                <a:latin typeface="Segoe UI" panose="020B0502040204020203" pitchFamily="34" charset="0"/>
              </a:rPr>
              <a:t>: See any suspicious user activity sequences involving sensitive data.</a:t>
            </a:r>
          </a:p>
          <a:p>
            <a:pPr algn="l"/>
            <a:r>
              <a:rPr lang="en-US" b="0" i="0">
                <a:solidFill>
                  <a:srgbClr val="E6E6E6"/>
                </a:solidFill>
                <a:effectLst/>
                <a:latin typeface="Segoe UI" panose="020B0502040204020203" pitchFamily="34" charset="0"/>
              </a:rPr>
              <a:t>Suggested prompt responses automatically scope insight data and provide quick answers in a separate flyout pane. You can select additional built-in prompts to automatically update and generate new responses in the flyout pane. Select </a:t>
            </a:r>
            <a:r>
              <a:rPr lang="en-US" b="1" i="0">
                <a:solidFill>
                  <a:srgbClr val="E6E6E6"/>
                </a:solidFill>
                <a:effectLst/>
                <a:latin typeface="Segoe UI" panose="020B0502040204020203" pitchFamily="34" charset="0"/>
              </a:rPr>
              <a:t>New chat</a:t>
            </a:r>
            <a:r>
              <a:rPr lang="en-US" b="0" i="0">
                <a:solidFill>
                  <a:srgbClr val="E6E6E6"/>
                </a:solidFill>
                <a:effectLst/>
                <a:latin typeface="Segoe UI" panose="020B0502040204020203" pitchFamily="34" charset="0"/>
              </a:rPr>
              <a:t> to clear previous responses to suggested prompts.</a:t>
            </a:r>
          </a:p>
          <a:p>
            <a:pPr algn="l"/>
            <a:r>
              <a:rPr lang="en-US" b="0" i="0">
                <a:solidFill>
                  <a:srgbClr val="E6E6E6"/>
                </a:solidFill>
                <a:effectLst/>
                <a:latin typeface="Segoe UI" panose="020B0502040204020203" pitchFamily="34" charset="0"/>
              </a:rPr>
              <a:t>Create custom prompts directly in Copilot to generate responses from AI-driven analytics based the scanning results from your organization.</a:t>
            </a:r>
          </a:p>
          <a:p>
            <a:br>
              <a:rPr lang="en-US"/>
            </a:br>
            <a:endParaRPr lang="en-US" b="0" i="0">
              <a:solidFill>
                <a:srgbClr val="E6E6E6"/>
              </a:solidFill>
              <a:effectLst/>
              <a:latin typeface="Segoe UI" panose="020B0502040204020203" pitchFamily="34" charset="0"/>
            </a:endParaRPr>
          </a:p>
          <a:p>
            <a:br>
              <a:rPr lang="en-US"/>
            </a:br>
            <a:br>
              <a:rPr lang="en-US"/>
            </a:br>
            <a:endParaRPr lang="en-US" b="0" i="0">
              <a:solidFill>
                <a:srgbClr val="E6E6E6"/>
              </a:solidFill>
              <a:effectLst/>
              <a:latin typeface="Segoe UI" panose="020B0502040204020203" pitchFamily="34" charset="0"/>
            </a:endParaRPr>
          </a:p>
          <a:p>
            <a:br>
              <a:rPr lang="en-US" b="0" i="0">
                <a:solidFill>
                  <a:srgbClr val="E6E6E6"/>
                </a:solidFill>
                <a:effectLst/>
                <a:latin typeface="Segoe UI" panose="020B0502040204020203" pitchFamily="34" charset="0"/>
              </a:rPr>
            </a:br>
            <a:endParaRPr lang="en-IN" u="none"/>
          </a:p>
        </p:txBody>
      </p:sp>
      <p:sp>
        <p:nvSpPr>
          <p:cNvPr id="4" name="Header Placeholder 3">
            <a:extLst>
              <a:ext uri="{FF2B5EF4-FFF2-40B4-BE49-F238E27FC236}">
                <a16:creationId xmlns:a16="http://schemas.microsoft.com/office/drawing/2014/main" id="{E6AA054E-F039-6A7B-FBDC-8FAD38E375D0}"/>
              </a:ext>
            </a:extLst>
          </p:cNvPr>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633B08F-8E0E-F64E-F568-1600D9E620AE}"/>
              </a:ext>
            </a:extLst>
          </p:cNvPr>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D977295C-4117-A46B-8260-D9E43E856A87}"/>
              </a:ext>
            </a:extLst>
          </p:cNvPr>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7/30/2025 2:49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C20FB79F-3F10-95BE-3763-68673911AE3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4975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56892C-5536-C575-1B34-B770542034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74CD26-A668-DEAB-24C0-79DC2258E1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338497-A7C7-8590-0430-857B9592C45C}"/>
              </a:ext>
            </a:extLst>
          </p:cNvPr>
          <p:cNvSpPr>
            <a:spLocks noGrp="1"/>
          </p:cNvSpPr>
          <p:nvPr>
            <p:ph type="body" idx="1"/>
          </p:nvPr>
        </p:nvSpPr>
        <p:spPr/>
        <p:txBody>
          <a:bodyPr/>
          <a:lstStyle/>
          <a:p>
            <a:r>
              <a:rPr lang="en-US"/>
              <a:t>Talk Track:</a:t>
            </a:r>
          </a:p>
          <a:p>
            <a:endParaRPr kumimoji="0" lang="en-US" sz="1200" b="1" i="0" u="none" strike="noStrike" kern="1200" cap="none" spc="0" normalizeH="0" baseline="0" noProof="0">
              <a:ln>
                <a:noFill/>
              </a:ln>
              <a:solidFill>
                <a:srgbClr val="FFFFFF"/>
              </a:solidFill>
              <a:effectLst/>
              <a:uLnTx/>
              <a:uFillTx/>
              <a:latin typeface="Segoe UI"/>
              <a:ea typeface="+mn-ea"/>
              <a:cs typeface="Segoe UI"/>
            </a:endParaRPr>
          </a:p>
          <a:p>
            <a:pPr algn="l"/>
            <a:r>
              <a:rPr lang="en-US" sz="1200" b="1" u="none">
                <a:solidFill>
                  <a:srgbClr val="FFFFFF"/>
                </a:solidFill>
                <a:latin typeface="Segoe UI"/>
                <a:cs typeface="Segoe UI"/>
              </a:rPr>
              <a:t>1. Considerations for Copilot prompts</a:t>
            </a:r>
          </a:p>
          <a:p>
            <a:pPr algn="l"/>
            <a:r>
              <a:rPr lang="en-US" b="0" i="0">
                <a:solidFill>
                  <a:srgbClr val="E6E6E6"/>
                </a:solidFill>
                <a:effectLst/>
                <a:latin typeface="Segoe UI" panose="020B0502040204020203" pitchFamily="34" charset="0"/>
              </a:rPr>
              <a:t>The prompts and promptbooks library in Security Copilot helps you quickly harness the power of the platform in a way that aligns with your role. These set of prompts and promptbooks are designed to guide you through features and capabilities most relevant to your work.</a:t>
            </a:r>
          </a:p>
          <a:p>
            <a:pPr algn="l"/>
            <a:r>
              <a:rPr lang="en-US" b="0" i="0">
                <a:solidFill>
                  <a:srgbClr val="E6E6E6"/>
                </a:solidFill>
                <a:effectLst/>
                <a:latin typeface="Segoe UI" panose="020B0502040204020203" pitchFamily="34" charset="0"/>
              </a:rPr>
              <a:t>As with any Microsoft Copilot, a prompt refers to the text-based, natural language input you provide in the prompt bar that instructs Security Copilot to generate a response. The quality of the response that Security Copilot returns depends in large part on the quality of the prompt used. In general, a well-crafted prompt with clear and specific inputs leads to more useful responses by Security Copilot.</a:t>
            </a:r>
          </a:p>
          <a:p>
            <a:pPr algn="l"/>
            <a:r>
              <a:rPr lang="en-US" b="0" i="0">
                <a:solidFill>
                  <a:srgbClr val="E6E6E6"/>
                </a:solidFill>
                <a:effectLst/>
                <a:latin typeface="Segoe UI" panose="020B0502040204020203" pitchFamily="34" charset="0"/>
              </a:rPr>
              <a:t>Effective prompts give Security Copilot adequate and useful parameters to generate a valuable response. Security analysts or researchers should include the following elements when writing a prompt.</a:t>
            </a:r>
          </a:p>
          <a:p>
            <a:pPr algn="l">
              <a:spcBef>
                <a:spcPts val="1200"/>
              </a:spcBef>
              <a:spcAft>
                <a:spcPts val="1200"/>
              </a:spcAft>
              <a:buFont typeface="Arial" panose="020B0604020202020204" pitchFamily="34" charset="0"/>
              <a:buChar char="•"/>
            </a:pPr>
            <a:r>
              <a:rPr lang="en-US" b="1" i="0">
                <a:solidFill>
                  <a:srgbClr val="E6E6E6"/>
                </a:solidFill>
                <a:effectLst/>
                <a:latin typeface="Segoe UI" panose="020B0502040204020203" pitchFamily="34" charset="0"/>
              </a:rPr>
              <a:t>Goal</a:t>
            </a:r>
            <a:r>
              <a:rPr lang="en-US" b="0" i="0">
                <a:solidFill>
                  <a:srgbClr val="E6E6E6"/>
                </a:solidFill>
                <a:effectLst/>
                <a:latin typeface="Segoe UI" panose="020B0502040204020203" pitchFamily="34" charset="0"/>
              </a:rPr>
              <a:t> - specific, security-related information that you need</a:t>
            </a:r>
          </a:p>
          <a:p>
            <a:pPr algn="l">
              <a:spcBef>
                <a:spcPts val="1200"/>
              </a:spcBef>
              <a:spcAft>
                <a:spcPts val="1200"/>
              </a:spcAft>
              <a:buFont typeface="Arial" panose="020B0604020202020204" pitchFamily="34" charset="0"/>
              <a:buChar char="•"/>
            </a:pPr>
            <a:r>
              <a:rPr lang="en-US" b="1" i="0">
                <a:solidFill>
                  <a:srgbClr val="E6E6E6"/>
                </a:solidFill>
                <a:effectLst/>
                <a:latin typeface="Segoe UI" panose="020B0502040204020203" pitchFamily="34" charset="0"/>
              </a:rPr>
              <a:t>Context</a:t>
            </a:r>
            <a:r>
              <a:rPr lang="en-US" b="0" i="0">
                <a:solidFill>
                  <a:srgbClr val="E6E6E6"/>
                </a:solidFill>
                <a:effectLst/>
                <a:latin typeface="Segoe UI" panose="020B0502040204020203" pitchFamily="34" charset="0"/>
              </a:rPr>
              <a:t> - why you need this information or how you plan to use it</a:t>
            </a:r>
          </a:p>
          <a:p>
            <a:pPr algn="l">
              <a:spcBef>
                <a:spcPts val="1200"/>
              </a:spcBef>
              <a:spcAft>
                <a:spcPts val="1200"/>
              </a:spcAft>
              <a:buFont typeface="Arial" panose="020B0604020202020204" pitchFamily="34" charset="0"/>
              <a:buChar char="•"/>
            </a:pPr>
            <a:r>
              <a:rPr lang="en-US" b="1" i="0">
                <a:solidFill>
                  <a:srgbClr val="E6E6E6"/>
                </a:solidFill>
                <a:effectLst/>
                <a:latin typeface="Segoe UI" panose="020B0502040204020203" pitchFamily="34" charset="0"/>
              </a:rPr>
              <a:t>Expectations</a:t>
            </a:r>
            <a:r>
              <a:rPr lang="en-US" b="0" i="0">
                <a:solidFill>
                  <a:srgbClr val="E6E6E6"/>
                </a:solidFill>
                <a:effectLst/>
                <a:latin typeface="Segoe UI" panose="020B0502040204020203" pitchFamily="34" charset="0"/>
              </a:rPr>
              <a:t> - format or target audience you want the response tailored to</a:t>
            </a:r>
          </a:p>
          <a:p>
            <a:pPr algn="l">
              <a:spcBef>
                <a:spcPts val="1200"/>
              </a:spcBef>
              <a:spcAft>
                <a:spcPts val="1200"/>
              </a:spcAft>
              <a:buFont typeface="Arial" panose="020B0604020202020204" pitchFamily="34" charset="0"/>
              <a:buChar char="•"/>
            </a:pPr>
            <a:r>
              <a:rPr lang="en-US" b="1" i="0">
                <a:solidFill>
                  <a:srgbClr val="E6E6E6"/>
                </a:solidFill>
                <a:effectLst/>
                <a:latin typeface="Segoe UI" panose="020B0502040204020203" pitchFamily="34" charset="0"/>
              </a:rPr>
              <a:t>Source</a:t>
            </a:r>
            <a:r>
              <a:rPr lang="en-US" b="0" i="0">
                <a:solidFill>
                  <a:srgbClr val="E6E6E6"/>
                </a:solidFill>
                <a:effectLst/>
                <a:latin typeface="Segoe UI" panose="020B0502040204020203" pitchFamily="34" charset="0"/>
              </a:rPr>
              <a:t> - known information, data sources, or plugins Security Copilot should use</a:t>
            </a:r>
          </a:p>
          <a:p>
            <a:pPr algn="l"/>
            <a:r>
              <a:rPr lang="en-US" b="0" i="0">
                <a:solidFill>
                  <a:srgbClr val="E6E6E6"/>
                </a:solidFill>
                <a:effectLst/>
                <a:latin typeface="Segoe UI" panose="020B0502040204020203" pitchFamily="34" charset="0"/>
              </a:rPr>
              <a:t>Every good prompt should have a goal. Whether it comes in the form of instructions or questions, it should indicate what you want out of your current session.</a:t>
            </a:r>
          </a:p>
          <a:p>
            <a:pPr algn="l"/>
            <a:r>
              <a:rPr lang="en-US" b="0" i="0">
                <a:solidFill>
                  <a:srgbClr val="E6E6E6"/>
                </a:solidFill>
                <a:effectLst/>
                <a:latin typeface="Segoe UI" panose="020B0502040204020203" pitchFamily="34" charset="0"/>
              </a:rPr>
              <a:t>For Security Copilot, context can mean such information as the time frame, or that you plan to use the response for a report. Expectations can include whether you want the response to be in a table format, a list of action steps, a summary, or even a diagram. Source might be useful in specifying which Microsoft plugins you're referring to, if needed. Some plugins require more context to work effectively or supporting plugins to ensure a response when initial responses fail.</a:t>
            </a:r>
          </a:p>
          <a:p>
            <a:endParaRPr lang="en-US" sz="1200" b="0" i="0" u="none">
              <a:solidFill>
                <a:srgbClr val="E6E6E6"/>
              </a:solidFill>
              <a:effectLst/>
              <a:latin typeface="Segoe UI" panose="020B0502040204020203" pitchFamily="34" charset="0"/>
              <a:cs typeface="Segoe UI"/>
            </a:endParaRPr>
          </a:p>
          <a:p>
            <a:pPr algn="l"/>
            <a:r>
              <a:rPr lang="en-US" b="0" i="0">
                <a:solidFill>
                  <a:srgbClr val="E6E6E6"/>
                </a:solidFill>
                <a:effectLst/>
                <a:latin typeface="Segoe UI" panose="020B0502040204020203" pitchFamily="34" charset="0"/>
              </a:rPr>
              <a:t>Some things to remember when coming up with your own prompts:</a:t>
            </a:r>
          </a:p>
          <a:p>
            <a:pPr algn="l">
              <a:spcBef>
                <a:spcPts val="1200"/>
              </a:spcBef>
              <a:spcAft>
                <a:spcPts val="1200"/>
              </a:spcAft>
              <a:buFont typeface="Arial" panose="020B0604020202020204" pitchFamily="34" charset="0"/>
              <a:buChar char="•"/>
            </a:pPr>
            <a:r>
              <a:rPr lang="en-US" b="1" i="0">
                <a:solidFill>
                  <a:srgbClr val="E6E6E6"/>
                </a:solidFill>
                <a:effectLst/>
                <a:latin typeface="Segoe UI" panose="020B0502040204020203" pitchFamily="34" charset="0"/>
              </a:rPr>
              <a:t>Be specific, clear, and concise</a:t>
            </a:r>
            <a:r>
              <a:rPr lang="en-US" b="0" i="0">
                <a:solidFill>
                  <a:srgbClr val="E6E6E6"/>
                </a:solidFill>
                <a:effectLst/>
                <a:latin typeface="Segoe UI" panose="020B0502040204020203" pitchFamily="34" charset="0"/>
              </a:rPr>
              <a:t> as much as you can about what you want to achieve.</a:t>
            </a:r>
          </a:p>
          <a:p>
            <a:pPr algn="l">
              <a:spcBef>
                <a:spcPts val="1200"/>
              </a:spcBef>
              <a:spcAft>
                <a:spcPts val="1200"/>
              </a:spcAft>
              <a:buFont typeface="Arial" panose="020B0604020202020204" pitchFamily="34" charset="0"/>
              <a:buChar char="•"/>
            </a:pPr>
            <a:r>
              <a:rPr lang="en-US" b="1" i="0">
                <a:solidFill>
                  <a:srgbClr val="E6E6E6"/>
                </a:solidFill>
                <a:effectLst/>
                <a:latin typeface="Segoe UI" panose="020B0502040204020203" pitchFamily="34" charset="0"/>
              </a:rPr>
              <a:t>Iterate.</a:t>
            </a:r>
            <a:r>
              <a:rPr lang="en-US" b="0" i="0">
                <a:solidFill>
                  <a:srgbClr val="E6E6E6"/>
                </a:solidFill>
                <a:effectLst/>
                <a:latin typeface="Segoe UI" panose="020B0502040204020203" pitchFamily="34" charset="0"/>
              </a:rPr>
              <a:t> Subsequent prompts are typically needed to either clarify what you need further, or try other versions of a prompt to get closer to what you're looking for. Like all LLM-based systems, Security Copilot can respond to the same prompt in slightly different ways.</a:t>
            </a:r>
          </a:p>
          <a:p>
            <a:pPr algn="l">
              <a:spcBef>
                <a:spcPts val="1200"/>
              </a:spcBef>
              <a:spcAft>
                <a:spcPts val="1200"/>
              </a:spcAft>
              <a:buFont typeface="Arial" panose="020B0604020202020204" pitchFamily="34" charset="0"/>
              <a:buChar char="•"/>
            </a:pPr>
            <a:r>
              <a:rPr lang="en-US" b="1" i="0">
                <a:solidFill>
                  <a:srgbClr val="E6E6E6"/>
                </a:solidFill>
                <a:effectLst/>
                <a:latin typeface="Segoe UI" panose="020B0502040204020203" pitchFamily="34" charset="0"/>
              </a:rPr>
              <a:t>Provide necessary context</a:t>
            </a:r>
            <a:r>
              <a:rPr lang="en-US" b="0" i="0">
                <a:solidFill>
                  <a:srgbClr val="E6E6E6"/>
                </a:solidFill>
                <a:effectLst/>
                <a:latin typeface="Segoe UI" panose="020B0502040204020203" pitchFamily="34" charset="0"/>
              </a:rPr>
              <a:t> to narrow down where Security Copilot looks for data.</a:t>
            </a:r>
          </a:p>
          <a:p>
            <a:pPr algn="l">
              <a:spcBef>
                <a:spcPts val="1200"/>
              </a:spcBef>
              <a:spcAft>
                <a:spcPts val="1200"/>
              </a:spcAft>
              <a:buFont typeface="Arial" panose="020B0604020202020204" pitchFamily="34" charset="0"/>
              <a:buChar char="•"/>
            </a:pPr>
            <a:r>
              <a:rPr lang="en-US" b="1" i="0">
                <a:solidFill>
                  <a:srgbClr val="E6E6E6"/>
                </a:solidFill>
                <a:effectLst/>
                <a:latin typeface="Segoe UI" panose="020B0502040204020203" pitchFamily="34" charset="0"/>
              </a:rPr>
              <a:t>Give positive instructions</a:t>
            </a:r>
            <a:r>
              <a:rPr lang="en-US" b="0" i="0">
                <a:solidFill>
                  <a:srgbClr val="E6E6E6"/>
                </a:solidFill>
                <a:effectLst/>
                <a:latin typeface="Segoe UI" panose="020B0502040204020203" pitchFamily="34" charset="0"/>
              </a:rPr>
              <a:t> instead of "what not to do". Security Copilot is geared toward action, so telling it what you want it to do for exceptions is more productive.</a:t>
            </a:r>
          </a:p>
          <a:p>
            <a:pPr algn="l">
              <a:spcBef>
                <a:spcPts val="1200"/>
              </a:spcBef>
              <a:spcAft>
                <a:spcPts val="1200"/>
              </a:spcAft>
              <a:buFont typeface="Arial" panose="020B0604020202020204" pitchFamily="34" charset="0"/>
              <a:buChar char="•"/>
            </a:pPr>
            <a:r>
              <a:rPr lang="en-US" b="1" i="0">
                <a:solidFill>
                  <a:srgbClr val="E6E6E6"/>
                </a:solidFill>
                <a:effectLst/>
                <a:latin typeface="Segoe UI" panose="020B0502040204020203" pitchFamily="34" charset="0"/>
              </a:rPr>
              <a:t>Directly address Security Copilot as "You"</a:t>
            </a:r>
            <a:r>
              <a:rPr lang="en-US" b="0" i="0">
                <a:solidFill>
                  <a:srgbClr val="E6E6E6"/>
                </a:solidFill>
                <a:effectLst/>
                <a:latin typeface="Segoe UI" panose="020B0502040204020203" pitchFamily="34" charset="0"/>
              </a:rPr>
              <a:t>, as in, "You should ..." or "You must ...", as this is more effective than referring to it as a model or assistant.</a:t>
            </a:r>
          </a:p>
          <a:p>
            <a:br>
              <a:rPr lang="en-US"/>
            </a:br>
            <a:endParaRPr lang="en-US" sz="1200" b="1" u="none">
              <a:solidFill>
                <a:srgbClr val="FFFFFF"/>
              </a:solidFill>
              <a:latin typeface="Segoe UI"/>
              <a:cs typeface="Segoe UI"/>
            </a:endParaRPr>
          </a:p>
          <a:p>
            <a:endParaRPr lang="en-US" sz="1200" b="0" i="0">
              <a:solidFill>
                <a:srgbClr val="E6E6E6"/>
              </a:solidFill>
              <a:effectLst/>
              <a:latin typeface="Segoe UI" panose="020B0502040204020203" pitchFamily="34" charset="0"/>
            </a:endParaRPr>
          </a:p>
        </p:txBody>
      </p:sp>
      <p:sp>
        <p:nvSpPr>
          <p:cNvPr id="4" name="Header Placeholder 3">
            <a:extLst>
              <a:ext uri="{FF2B5EF4-FFF2-40B4-BE49-F238E27FC236}">
                <a16:creationId xmlns:a16="http://schemas.microsoft.com/office/drawing/2014/main" id="{436A3573-6495-B301-4FA2-8A48C3BA80C0}"/>
              </a:ext>
            </a:extLst>
          </p:cNvPr>
          <p:cNvSpPr>
            <a:spLocks noGrp="1"/>
          </p:cNvSpPr>
          <p:nvPr>
            <p:ph type="hdr" sz="quarter"/>
          </p:nvPr>
        </p:nvSpPr>
        <p:spPr/>
        <p:txBody>
          <a:bodyPr/>
          <a:lstStyle/>
          <a:p>
            <a:endParaRPr lang="en-US"/>
          </a:p>
        </p:txBody>
      </p:sp>
      <p:sp>
        <p:nvSpPr>
          <p:cNvPr id="5" name="Footer Placeholder 4">
            <a:extLst>
              <a:ext uri="{FF2B5EF4-FFF2-40B4-BE49-F238E27FC236}">
                <a16:creationId xmlns:a16="http://schemas.microsoft.com/office/drawing/2014/main" id="{6B564991-DA64-DD90-4196-97E27FBBABB6}"/>
              </a:ext>
            </a:extLst>
          </p:cNvPr>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3752BA87-60FD-56C4-687B-5ED3F5FAC251}"/>
              </a:ext>
            </a:extLst>
          </p:cNvPr>
          <p:cNvSpPr>
            <a:spLocks noGrp="1"/>
          </p:cNvSpPr>
          <p:nvPr>
            <p:ph type="dt" idx="1"/>
          </p:nvPr>
        </p:nvSpPr>
        <p:spPr/>
        <p:txBody>
          <a:bodyPr/>
          <a:lstStyle/>
          <a:p>
            <a:fld id="{386CE63F-9E7F-4C04-9D0D-FCA25A8E9E86}" type="datetime8">
              <a:rPr lang="en-US" smtClean="0"/>
              <a:t>7/30/2025 2:49 PM</a:t>
            </a:fld>
            <a:endParaRPr lang="en-US"/>
          </a:p>
        </p:txBody>
      </p:sp>
      <p:sp>
        <p:nvSpPr>
          <p:cNvPr id="7" name="Slide Number Placeholder 6">
            <a:extLst>
              <a:ext uri="{FF2B5EF4-FFF2-40B4-BE49-F238E27FC236}">
                <a16:creationId xmlns:a16="http://schemas.microsoft.com/office/drawing/2014/main" id="{6DE0D97F-8E31-7881-A2CA-4B9DEEC259D3}"/>
              </a:ext>
            </a:extLst>
          </p:cNvPr>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4266160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AC0CF-C26A-3FC8-2123-8B0E6B042C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07BF87-EC6F-A06D-61CB-B5E79B882E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B02611-6B37-8572-2307-AB1C8614E537}"/>
              </a:ext>
            </a:extLst>
          </p:cNvPr>
          <p:cNvSpPr>
            <a:spLocks noGrp="1"/>
          </p:cNvSpPr>
          <p:nvPr>
            <p:ph type="body" idx="1"/>
          </p:nvPr>
        </p:nvSpPr>
        <p:spPr/>
        <p:txBody>
          <a:bodyPr/>
          <a:lstStyle/>
          <a:p>
            <a:r>
              <a:rPr lang="en-IN"/>
              <a:t>Talk track:</a:t>
            </a:r>
          </a:p>
          <a:p>
            <a:endParaRPr lang="en-IN"/>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rgbClr val="FFFFFF"/>
                </a:solidFill>
                <a:latin typeface="Segoe UI"/>
                <a:ea typeface="Calibri" panose="020F0502020204030204" pitchFamily="34" charset="0"/>
                <a:cs typeface="Times New Roman"/>
              </a:rPr>
              <a:t>1. Alerts and matches summarization</a:t>
            </a:r>
            <a:endParaRPr lang="en-IN" b="1"/>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a:solidFill>
                  <a:srgbClr val="FFFFFF"/>
                </a:solidFill>
                <a:latin typeface="Segoe UI"/>
                <a:ea typeface="Calibri" panose="020F0502020204030204" pitchFamily="34" charset="0"/>
                <a:cs typeface="Times New Roman"/>
              </a:rPr>
              <a:t>1.1. DLP alerts summarization and policy insights</a:t>
            </a:r>
            <a:endParaRPr lang="en-IN" b="0" u="none"/>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strike="noStrike" kern="1200" cap="none" spc="0" normalizeH="0" baseline="0" noProof="0">
                <a:ln>
                  <a:noFill/>
                </a:ln>
                <a:solidFill>
                  <a:srgbClr val="F2F2F2"/>
                </a:solidFill>
                <a:effectLst/>
                <a:uLnTx/>
                <a:uFillTx/>
                <a:latin typeface="Segoe UI"/>
                <a:ea typeface="+mn-ea"/>
                <a:cs typeface="+mn-cs"/>
              </a:rPr>
              <a:t>Security Copilot is natively embedded in Microsoft Purview DLP to help summarize DLP alerts. The DLP alert summary provides a comprehensive overview of an alert, including the attributed policy and rules.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strike="noStrike" kern="1200" cap="none" spc="0" normalizeH="0" baseline="0" noProof="0">
                <a:ln>
                  <a:noFill/>
                </a:ln>
                <a:solidFill>
                  <a:srgbClr val="F2F2F2"/>
                </a:solidFill>
                <a:effectLst/>
                <a:uLnTx/>
                <a:uFillTx/>
                <a:latin typeface="Segoe UI"/>
                <a:ea typeface="+mn-ea"/>
                <a:cs typeface="+mn-cs"/>
              </a:rPr>
              <a:t>By understanding what sensitive data was leaked and associated user risk, you have a better starting point for further investigation.</a:t>
            </a:r>
            <a:endParaRPr lang="en-IN"/>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Segoe UI"/>
              <a:ea typeface="+mn-ea"/>
              <a:cs typeface="Segoe U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Segoe UI"/>
              </a:rPr>
              <a:t>1.2. IRM alerts Summarization</a:t>
            </a:r>
            <a:endParaRPr lang="en-US" b="0" i="0">
              <a:solidFill>
                <a:srgbClr val="333333"/>
              </a:solidFill>
              <a:effectLst/>
              <a:latin typeface="Segoe UI" panose="020B0502040204020203" pitchFamily="34" charset="0"/>
            </a:endParaRPr>
          </a:p>
          <a:p>
            <a:pPr marL="0" indent="0">
              <a:buFont typeface="Arial"/>
              <a:buNone/>
              <a:defRPr/>
            </a:pPr>
            <a:r>
              <a:rPr lang="en-US" sz="1600">
                <a:solidFill>
                  <a:srgbClr val="FFFFFF"/>
                </a:solidFill>
                <a:latin typeface="Segoe UI"/>
                <a:cs typeface="Segoe UI"/>
              </a:rPr>
              <a:t>When you summarize IRM alert with Microsoft Copilot in Microsoft Purview, a </a:t>
            </a:r>
            <a:r>
              <a:rPr lang="en-US" sz="1600" b="1">
                <a:solidFill>
                  <a:srgbClr val="FFFFFF"/>
                </a:solidFill>
                <a:latin typeface="Segoe UI"/>
                <a:cs typeface="Segoe UI"/>
              </a:rPr>
              <a:t>Copilot</a:t>
            </a:r>
            <a:r>
              <a:rPr lang="en-US" sz="1600">
                <a:solidFill>
                  <a:srgbClr val="FFFFFF"/>
                </a:solidFill>
                <a:latin typeface="Segoe UI"/>
                <a:cs typeface="Segoe UI"/>
              </a:rPr>
              <a:t> pane appears on the right side of the screen with an alert summary.</a:t>
            </a:r>
          </a:p>
          <a:p>
            <a:pPr marL="0" indent="0">
              <a:buFont typeface="Arial"/>
              <a:buNone/>
              <a:defRPr/>
            </a:pPr>
            <a:r>
              <a:rPr lang="en-US" sz="1600">
                <a:solidFill>
                  <a:srgbClr val="FFFFFF"/>
                </a:solidFill>
                <a:latin typeface="Segoe UI"/>
                <a:cs typeface="Segoe UI"/>
              </a:rPr>
              <a:t>To summarize users with Copilot in the IRM Users Tab select a user and click “Summarize with Copilot”</a:t>
            </a:r>
          </a:p>
          <a:p>
            <a:pPr marL="0" indent="0">
              <a:buFont typeface="Arial"/>
              <a:buNone/>
              <a:defRPr/>
            </a:pPr>
            <a:r>
              <a:rPr lang="en-US" sz="1600">
                <a:solidFill>
                  <a:srgbClr val="FFFFFF"/>
                </a:solidFill>
                <a:latin typeface="Segoe UI"/>
                <a:cs typeface="Segoe UI"/>
              </a:rPr>
              <a:t>Suggested prompts are automatically listed to help further refine your summary and to help provide additional insights to the activities associated with the alert.</a:t>
            </a:r>
          </a:p>
          <a:p>
            <a:pPr marL="742950" lvl="1" indent="-285750">
              <a:buFont typeface="Courier New"/>
              <a:buChar char="o"/>
              <a:defRPr/>
            </a:pPr>
            <a:r>
              <a:rPr lang="en-US" sz="1600">
                <a:solidFill>
                  <a:srgbClr val="FFFFFF"/>
                </a:solidFill>
                <a:latin typeface="Segoe UI"/>
                <a:cs typeface="Segoe UI"/>
              </a:rPr>
              <a:t>List the data exfiltration activities involving this user.</a:t>
            </a:r>
            <a:endParaRPr lang="en-US">
              <a:cs typeface="Segoe UI"/>
            </a:endParaRPr>
          </a:p>
          <a:p>
            <a:pPr marL="742950" lvl="1" indent="-285750">
              <a:buFont typeface="Courier New"/>
              <a:buChar char="o"/>
              <a:defRPr/>
            </a:pPr>
            <a:r>
              <a:rPr lang="en-US" sz="1600">
                <a:solidFill>
                  <a:srgbClr val="FFFFFF"/>
                </a:solidFill>
                <a:latin typeface="Segoe UI"/>
                <a:cs typeface="Segoe UI"/>
              </a:rPr>
              <a:t>List sequential activities involving this user</a:t>
            </a:r>
          </a:p>
          <a:p>
            <a:pPr marL="742950" lvl="1" indent="-285750">
              <a:buFont typeface="Courier New"/>
              <a:buChar char="o"/>
              <a:defRPr/>
            </a:pPr>
            <a:r>
              <a:rPr lang="en-US" sz="1600">
                <a:solidFill>
                  <a:srgbClr val="FFFFFF"/>
                </a:solidFill>
                <a:latin typeface="Segoe UI"/>
                <a:cs typeface="Segoe UI"/>
              </a:rPr>
              <a:t>Did the user engage in any unusual behavior?</a:t>
            </a:r>
          </a:p>
          <a:p>
            <a:pPr marL="742950" lvl="1" indent="-285750">
              <a:buFont typeface="Courier New"/>
              <a:buChar char="o"/>
              <a:defRPr/>
            </a:pPr>
            <a:r>
              <a:rPr lang="en-US" sz="1600">
                <a:solidFill>
                  <a:srgbClr val="FFFFFF"/>
                </a:solidFill>
                <a:ea typeface="+mn-lt"/>
                <a:cs typeface="+mn-lt"/>
              </a:rPr>
              <a:t>Show key actions performed by the user in the last 10 days.</a:t>
            </a:r>
            <a:endParaRPr lang="en-US" sz="1600">
              <a:solidFill>
                <a:srgbClr val="FFFFFF"/>
              </a:solidFill>
              <a:latin typeface="Segoe UI"/>
              <a:cs typeface="Segoe UI"/>
            </a:endParaRPr>
          </a:p>
          <a:p>
            <a:pPr marL="742950" lvl="1" indent="-285750">
              <a:buFont typeface="Courier New"/>
              <a:buChar char="o"/>
              <a:defRPr/>
            </a:pPr>
            <a:r>
              <a:rPr lang="en-US" sz="1600">
                <a:solidFill>
                  <a:srgbClr val="FFFFFF"/>
                </a:solidFill>
                <a:ea typeface="+mn-lt"/>
                <a:cs typeface="+mn-lt"/>
              </a:rPr>
              <a:t>Summarize user's last 30 days of activity.</a:t>
            </a:r>
            <a:endParaRPr lang="en-US" sz="1600">
              <a:solidFill>
                <a:srgbClr val="FFFFFF"/>
              </a:solidFill>
              <a:latin typeface="Segoe UI"/>
              <a:ea typeface="+mn-lt"/>
              <a:cs typeface="+mn-lt"/>
            </a:endParaRPr>
          </a:p>
          <a:p>
            <a:pPr marL="0" marR="0" lvl="0" indent="0" algn="l" defTabSz="914400" rtl="0" eaLnBrk="1" fontAlgn="auto" latinLnBrk="0" hangingPunct="1">
              <a:lnSpc>
                <a:spcPct val="100000"/>
              </a:lnSpc>
              <a:spcBef>
                <a:spcPts val="0"/>
              </a:spcBef>
              <a:spcAft>
                <a:spcPts val="0"/>
              </a:spcAft>
              <a:buClrTx/>
              <a:buSzTx/>
              <a:buFont typeface="Courier New"/>
              <a:buNone/>
              <a:tabLst/>
              <a:defRPr/>
            </a:pPr>
            <a:endParaRPr lang="en-US" sz="1600" b="0" u="none">
              <a:solidFill>
                <a:srgbClr val="FFFFFF"/>
              </a:solidFill>
              <a:latin typeface="Segoe UI"/>
              <a:ea typeface="+mn-lt"/>
              <a:cs typeface="+mn-lt"/>
            </a:endParaRPr>
          </a:p>
          <a:p>
            <a:pPr marL="0" marR="0" lvl="0" indent="0" algn="l" defTabSz="914400" rtl="0" eaLnBrk="1" fontAlgn="auto" latinLnBrk="0" hangingPunct="1">
              <a:lnSpc>
                <a:spcPct val="100000"/>
              </a:lnSpc>
              <a:spcBef>
                <a:spcPts val="0"/>
              </a:spcBef>
              <a:spcAft>
                <a:spcPts val="0"/>
              </a:spcAft>
              <a:buClrTx/>
              <a:buSzTx/>
              <a:buFont typeface="Courier New"/>
              <a:buNone/>
              <a:tabLst/>
              <a:defRPr/>
            </a:pPr>
            <a:r>
              <a:rPr lang="en-US" sz="1600" b="0" u="none">
                <a:solidFill>
                  <a:srgbClr val="FFFFFF"/>
                </a:solidFill>
                <a:latin typeface="Segoe UI"/>
                <a:ea typeface="+mn-lt"/>
                <a:cs typeface="+mn-lt"/>
              </a:rPr>
              <a:t>1.3. Communication compliance message </a:t>
            </a:r>
            <a:r>
              <a:rPr kumimoji="0" lang="en-US" sz="1600" b="0" i="0" u="none" strike="noStrike" kern="1200" cap="none" spc="0" normalizeH="0" baseline="0" noProof="0">
                <a:ln>
                  <a:noFill/>
                </a:ln>
                <a:solidFill>
                  <a:srgbClr val="FFFFFF"/>
                </a:solidFill>
                <a:effectLst/>
                <a:uLnTx/>
                <a:uFillTx/>
                <a:latin typeface="Segoe UI"/>
                <a:ea typeface="+mn-ea"/>
                <a:cs typeface="Segoe UI"/>
              </a:rPr>
              <a:t>Summarization</a:t>
            </a:r>
            <a:endParaRPr lang="en-US" sz="1600" b="0" u="none">
              <a:solidFill>
                <a:srgbClr val="FFFFFF"/>
              </a:solidFill>
              <a:latin typeface="Segoe UI"/>
              <a:ea typeface="+mn-lt"/>
              <a:cs typeface="+mn-lt"/>
            </a:endParaRPr>
          </a:p>
          <a:p>
            <a:pPr algn="l"/>
            <a:r>
              <a:rPr lang="en-US" sz="2400" b="0" i="0">
                <a:solidFill>
                  <a:srgbClr val="E6E6E6"/>
                </a:solidFill>
                <a:effectLst/>
                <a:latin typeface="Segoe UI" panose="020B0502040204020203" pitchFamily="34" charset="0"/>
              </a:rPr>
              <a:t>You can use Copilot in Microsoft Purview to provide a contextual summary of a Teams, email, or Viva Engage message included in a policy match. </a:t>
            </a:r>
          </a:p>
          <a:p>
            <a:pPr algn="l"/>
            <a:r>
              <a:rPr lang="en-US" sz="2400" b="0" i="0">
                <a:solidFill>
                  <a:srgbClr val="E6E6E6"/>
                </a:solidFill>
                <a:effectLst/>
                <a:latin typeface="Segoe UI" panose="020B0502040204020203" pitchFamily="34" charset="0"/>
              </a:rPr>
              <a:t>The summary provided is in the context of one or more </a:t>
            </a:r>
            <a:r>
              <a:rPr lang="en-US" sz="2400" b="0" i="0" u="none" strike="noStrike">
                <a:solidFill>
                  <a:srgbClr val="E6E6E6"/>
                </a:solidFill>
                <a:effectLst/>
                <a:latin typeface="Segoe UI" panose="020B0502040204020203" pitchFamily="34" charset="0"/>
                <a:hlinkClick r:id="rId3"/>
              </a:rPr>
              <a:t>trainable classifiers</a:t>
            </a:r>
            <a:r>
              <a:rPr lang="en-US" sz="2400" b="0" i="0">
                <a:solidFill>
                  <a:srgbClr val="E6E6E6"/>
                </a:solidFill>
                <a:effectLst/>
                <a:latin typeface="Segoe UI" panose="020B0502040204020203" pitchFamily="34" charset="0"/>
              </a:rPr>
              <a:t> that flag the message (for example, stock manipulation). This can save time for investigators if the message content is lengthy.</a:t>
            </a:r>
          </a:p>
          <a:p>
            <a:pPr algn="l"/>
            <a:r>
              <a:rPr lang="en-US" sz="2400" b="0" i="0">
                <a:solidFill>
                  <a:srgbClr val="E6E6E6"/>
                </a:solidFill>
                <a:effectLst/>
                <a:latin typeface="Segoe UI" panose="020B0502040204020203" pitchFamily="34" charset="0"/>
              </a:rPr>
              <a:t>Copilot in Microsoft Purview summarizes the entire message, including any video recordings, meetings transcripts, or attachments (docx, pdf, or txt files).</a:t>
            </a:r>
            <a:br>
              <a:rPr lang="en-US"/>
            </a:br>
            <a:endParaRPr kumimoji="0" lang="en-US" sz="1600" b="1" i="0" u="none" strike="noStrike" kern="1200" cap="none" spc="0" normalizeH="0" baseline="0" noProof="0">
              <a:ln>
                <a:noFill/>
              </a:ln>
              <a:solidFill>
                <a:srgbClr val="FFFFFF"/>
              </a:solidFill>
              <a:effectLst/>
              <a:uLnTx/>
              <a:uFillTx/>
              <a:latin typeface="Segoe UI"/>
              <a:ea typeface="+mn-ea"/>
              <a:cs typeface="Segoe UI"/>
            </a:endParaRPr>
          </a:p>
        </p:txBody>
      </p:sp>
      <p:sp>
        <p:nvSpPr>
          <p:cNvPr id="4" name="Header Placeholder 3">
            <a:extLst>
              <a:ext uri="{FF2B5EF4-FFF2-40B4-BE49-F238E27FC236}">
                <a16:creationId xmlns:a16="http://schemas.microsoft.com/office/drawing/2014/main" id="{7F4E02E6-1055-771E-63FE-ED9D29660EC3}"/>
              </a:ext>
            </a:extLst>
          </p:cNvPr>
          <p:cNvSpPr>
            <a:spLocks noGrp="1"/>
          </p:cNvSpPr>
          <p:nvPr>
            <p:ph type="hdr" sz="quarter"/>
          </p:nvPr>
        </p:nvSpPr>
        <p:spPr/>
        <p:txBody>
          <a:bodyPr/>
          <a:lstStyle/>
          <a:p>
            <a:endParaRPr lang="en-US"/>
          </a:p>
        </p:txBody>
      </p:sp>
      <p:sp>
        <p:nvSpPr>
          <p:cNvPr id="5" name="Footer Placeholder 4">
            <a:extLst>
              <a:ext uri="{FF2B5EF4-FFF2-40B4-BE49-F238E27FC236}">
                <a16:creationId xmlns:a16="http://schemas.microsoft.com/office/drawing/2014/main" id="{F99D5A69-43DE-E88E-EEAE-E5200DC489E6}"/>
              </a:ext>
            </a:extLst>
          </p:cNvPr>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1B5EF245-08F0-0D89-E1EB-3D4BB230B937}"/>
              </a:ext>
            </a:extLst>
          </p:cNvPr>
          <p:cNvSpPr>
            <a:spLocks noGrp="1"/>
          </p:cNvSpPr>
          <p:nvPr>
            <p:ph type="dt" idx="1"/>
          </p:nvPr>
        </p:nvSpPr>
        <p:spPr/>
        <p:txBody>
          <a:bodyPr/>
          <a:lstStyle/>
          <a:p>
            <a:fld id="{386CE63F-9E7F-4C04-9D0D-FCA25A8E9E86}" type="datetime8">
              <a:rPr lang="en-US" smtClean="0"/>
              <a:t>7/30/2025 2:49 PM</a:t>
            </a:fld>
            <a:endParaRPr lang="en-US"/>
          </a:p>
        </p:txBody>
      </p:sp>
      <p:sp>
        <p:nvSpPr>
          <p:cNvPr id="7" name="Slide Number Placeholder 6">
            <a:extLst>
              <a:ext uri="{FF2B5EF4-FFF2-40B4-BE49-F238E27FC236}">
                <a16:creationId xmlns:a16="http://schemas.microsoft.com/office/drawing/2014/main" id="{81037E76-D8DB-06CA-251E-F47BEE40BE34}"/>
              </a:ext>
            </a:extLst>
          </p:cNvPr>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4091915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Talk track:</a:t>
            </a:r>
          </a:p>
          <a:p>
            <a:pPr algn="l"/>
            <a:endParaRPr lang="en-US" sz="1200">
              <a:solidFill>
                <a:srgbClr val="FFFFFF"/>
              </a:solidFill>
              <a:latin typeface="Segoe UI"/>
              <a:cs typeface="Segoe U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a:solidFill>
                  <a:schemeClr val="bg1"/>
                </a:solidFill>
              </a:rPr>
              <a:t>1. Use repeatable playbooks and automate your tasks</a:t>
            </a:r>
            <a:endParaRPr lang="en-US" sz="1200">
              <a:solidFill>
                <a:srgbClr val="FFFFFF"/>
              </a:solidFill>
              <a:latin typeface="Segoe UI"/>
              <a:cs typeface="Segoe UI"/>
            </a:endParaRPr>
          </a:p>
          <a:p>
            <a:pPr algn="l"/>
            <a:r>
              <a:rPr lang="en-US" sz="1200">
                <a:solidFill>
                  <a:srgbClr val="FFFFFF"/>
                </a:solidFill>
                <a:latin typeface="Segoe UI"/>
                <a:cs typeface="Segoe UI"/>
              </a:rPr>
              <a:t>Copilot for Security comes with prebuilt promptbooks, a series of prompts that have been put together to accomplish specific security-related tasks. They can function in a similar way as security playbooks—ready-to-use workflows that can serve as templates to automate repetitive steps—for instance, with regard to incident response or investigations. Each prebuilt promptbook requires a specific input (for example, a code snippet or a threat actor name).</a:t>
            </a:r>
          </a:p>
          <a:p>
            <a:pPr algn="l"/>
            <a:r>
              <a:rPr lang="en-US" sz="1200">
                <a:solidFill>
                  <a:srgbClr val="FFFFFF"/>
                </a:solidFill>
                <a:latin typeface="Segoe UI"/>
                <a:cs typeface="Segoe UI"/>
              </a:rPr>
              <a:t>You can find the different promptbooks by going to the promptbook library or by selecting the Prompts icon at the prompt bar. You can then search for a promptbook or select </a:t>
            </a:r>
            <a:r>
              <a:rPr lang="en-US" sz="1200" b="1">
                <a:solidFill>
                  <a:srgbClr val="FFFFFF"/>
                </a:solidFill>
                <a:latin typeface="Segoe UI"/>
                <a:cs typeface="Segoe UI"/>
              </a:rPr>
              <a:t>See all promptbooks</a:t>
            </a:r>
            <a:r>
              <a:rPr lang="en-US" sz="1200">
                <a:solidFill>
                  <a:srgbClr val="FFFFFF"/>
                </a:solidFill>
                <a:latin typeface="Segoe UI"/>
                <a:cs typeface="Segoe UI"/>
              </a:rPr>
              <a:t> to view all.</a:t>
            </a:r>
          </a:p>
          <a:p>
            <a:pPr>
              <a:lnSpc>
                <a:spcPct val="150000"/>
              </a:lnSpc>
              <a:buFont typeface="Wingdings" panose="05000000000000000000" pitchFamily="2" charset="2"/>
              <a:defRPr/>
            </a:pPr>
            <a:r>
              <a:rPr lang="en-US" sz="1200">
                <a:solidFill>
                  <a:srgbClr val="FFFFFF"/>
                </a:solidFill>
                <a:latin typeface="Segoe UI"/>
                <a:cs typeface="Segoe UI"/>
              </a:rPr>
              <a:t>For more information, see </a:t>
            </a:r>
            <a:r>
              <a:rPr lang="en-US" sz="1200">
                <a:hlinkClick r:id="rId3"/>
              </a:rPr>
              <a:t>Using promptbooks in Microsoft Copilot for Security</a:t>
            </a:r>
            <a:endParaRPr lang="en-US" sz="1200">
              <a:solidFill>
                <a:srgbClr val="FFFFFF"/>
              </a:solidFill>
              <a:ea typeface="+mn-lt"/>
              <a:cs typeface="+mn-lt"/>
            </a:endParaRPr>
          </a:p>
          <a:p>
            <a:endParaRPr lang="en-US"/>
          </a:p>
          <a:p>
            <a:r>
              <a:rPr lang="en-US" b="0"/>
              <a:t>Built your own promptbooks - </a:t>
            </a:r>
            <a:r>
              <a:rPr lang="en-US" sz="1200" b="0" i="0" u="none" strike="noStrike">
                <a:solidFill>
                  <a:srgbClr val="E6E6E6"/>
                </a:solidFill>
                <a:effectLst/>
                <a:latin typeface="Segoe UI" panose="020B0502040204020203" pitchFamily="34" charset="0"/>
                <a:hlinkClick r:id="rId3"/>
              </a:rPr>
              <a:t>Promptbooks</a:t>
            </a:r>
            <a:r>
              <a:rPr lang="en-US" sz="1200" b="0" i="0">
                <a:solidFill>
                  <a:srgbClr val="E6E6E6"/>
                </a:solidFill>
                <a:effectLst/>
                <a:latin typeface="Segoe UI" panose="020B0502040204020203" pitchFamily="34" charset="0"/>
              </a:rPr>
              <a:t> in Microsoft Copilot for Security contain one or more prompts that have been put together to accomplish specific security-related tasks. They run one prompt after another, building on previous responses. You can create your own promptbook with the promptbook builder to automate investigation flows and optimize repetitive steps in Copilot that’s customized to your needs and requirements. Check if you have appropriate </a:t>
            </a:r>
            <a:r>
              <a:rPr lang="en-US" sz="1200" b="0" i="0" u="none" strike="noStrike">
                <a:solidFill>
                  <a:srgbClr val="E6E6E6"/>
                </a:solidFill>
                <a:effectLst/>
                <a:latin typeface="Segoe UI" panose="020B0502040204020203" pitchFamily="34" charset="0"/>
                <a:hlinkClick r:id="rId4"/>
              </a:rPr>
              <a:t>access and permissions</a:t>
            </a:r>
            <a:r>
              <a:rPr lang="en-US" sz="1200" b="0" i="0">
                <a:solidFill>
                  <a:srgbClr val="E6E6E6"/>
                </a:solidFill>
                <a:effectLst/>
                <a:latin typeface="Segoe UI" panose="020B0502040204020203" pitchFamily="34" charset="0"/>
              </a:rPr>
              <a:t> to create promptbooks.</a:t>
            </a:r>
            <a:endParaRPr lang="en-US" sz="1200" b="1">
              <a:solidFill>
                <a:srgbClr val="FFFFFF"/>
              </a:solidFill>
              <a:latin typeface="Segoe UI"/>
              <a:cs typeface="Segoe UI"/>
            </a:endParaRPr>
          </a:p>
          <a:p>
            <a:pPr>
              <a:lnSpc>
                <a:spcPct val="150000"/>
              </a:lnSpc>
              <a:buFont typeface="Wingdings" panose="05000000000000000000" pitchFamily="2" charset="2"/>
              <a:defRPr/>
            </a:pPr>
            <a:r>
              <a:rPr lang="en-US" sz="1200" b="0">
                <a:solidFill>
                  <a:srgbClr val="FFFFFF"/>
                </a:solidFill>
                <a:latin typeface="Segoe UI"/>
                <a:cs typeface="Segoe UI"/>
              </a:rPr>
              <a:t>Best practices and concepts to consider:</a:t>
            </a:r>
          </a:p>
          <a:p>
            <a:pPr marL="285750" indent="-285750" algn="l">
              <a:buFont typeface="Arial" panose="020B0604020202020204" pitchFamily="34" charset="0"/>
              <a:buChar char="•"/>
            </a:pPr>
            <a:r>
              <a:rPr lang="en-US" sz="1200" b="0" i="0">
                <a:solidFill>
                  <a:srgbClr val="E6E6E6"/>
                </a:solidFill>
                <a:effectLst/>
                <a:latin typeface="Segoe UI" panose="020B0502040204020203" pitchFamily="34" charset="0"/>
              </a:rPr>
              <a:t>Create </a:t>
            </a:r>
            <a:r>
              <a:rPr lang="en-US" sz="1200" b="0" i="0" u="none" strike="noStrike">
                <a:solidFill>
                  <a:srgbClr val="E6E6E6"/>
                </a:solidFill>
                <a:effectLst/>
                <a:latin typeface="Segoe UI" panose="020B0502040204020203" pitchFamily="34" charset="0"/>
                <a:hlinkClick r:id="rId5"/>
              </a:rPr>
              <a:t>effective prompts</a:t>
            </a:r>
            <a:r>
              <a:rPr lang="en-US" sz="1200" b="0" i="0">
                <a:solidFill>
                  <a:srgbClr val="E6E6E6"/>
                </a:solidFill>
                <a:effectLst/>
                <a:latin typeface="Segoe UI" panose="020B0502040204020203" pitchFamily="34" charset="0"/>
              </a:rPr>
              <a:t>. Clearly defining your objectives can help you in crafting more specific initial and follow-up questions and prompts.</a:t>
            </a:r>
          </a:p>
          <a:p>
            <a:pPr marL="285750" indent="-285750" algn="l">
              <a:buFont typeface="Arial" panose="020B0604020202020204" pitchFamily="34" charset="0"/>
              <a:buChar char="•"/>
            </a:pPr>
            <a:r>
              <a:rPr lang="en-US" sz="1200" b="0" i="0">
                <a:solidFill>
                  <a:srgbClr val="E6E6E6"/>
                </a:solidFill>
                <a:effectLst/>
                <a:latin typeface="Segoe UI" panose="020B0502040204020203" pitchFamily="34" charset="0"/>
              </a:rPr>
              <a:t>Find a good balance between the number and complexity of your prompts. The number of prompts in your promptbook might or might not have an effect on </a:t>
            </a:r>
            <a:r>
              <a:rPr lang="en-US" sz="1200" b="0" i="0" u="none" strike="noStrike">
                <a:solidFill>
                  <a:srgbClr val="E6E6E6"/>
                </a:solidFill>
                <a:effectLst/>
                <a:latin typeface="Segoe UI" panose="020B0502040204020203" pitchFamily="34" charset="0"/>
                <a:hlinkClick r:id="rId6"/>
              </a:rPr>
              <a:t>security compute unit</a:t>
            </a:r>
            <a:r>
              <a:rPr lang="en-US" sz="1200" b="0" i="0">
                <a:solidFill>
                  <a:srgbClr val="E6E6E6"/>
                </a:solidFill>
                <a:effectLst/>
                <a:latin typeface="Segoe UI" panose="020B0502040204020203" pitchFamily="34" charset="0"/>
              </a:rPr>
              <a:t> (SCU) consumption, but in general, too many prompts can mean more resource consumption. On the other hand, prompts that are too verbose and complicated can be as counter-productive and resource-heavy. Check if each prompt contributes to your objective or whether it’s possible to streamline some prompts.</a:t>
            </a:r>
          </a:p>
          <a:p>
            <a:pPr marL="285750" indent="-285750" algn="l">
              <a:buFont typeface="Arial" panose="020B0604020202020204" pitchFamily="34" charset="0"/>
              <a:buChar char="•"/>
            </a:pPr>
            <a:r>
              <a:rPr lang="en-US" sz="1200" b="0" i="0">
                <a:solidFill>
                  <a:srgbClr val="E6E6E6"/>
                </a:solidFill>
                <a:effectLst/>
                <a:latin typeface="Segoe UI" panose="020B0502040204020203" pitchFamily="34" charset="0"/>
              </a:rPr>
              <a:t>When creating or editing a promptbook from an existing session, you might consider reordering the prompts. However, keep in mind that doing so might have an effect on your final output. </a:t>
            </a:r>
            <a:endParaRPr lang="en-US" sz="1200">
              <a:solidFill>
                <a:srgbClr val="FFFFFF"/>
              </a:solidFill>
              <a:latin typeface="Segoe UI"/>
              <a:cs typeface="Segoe UI"/>
            </a:endParaRPr>
          </a:p>
          <a:p>
            <a:pPr>
              <a:lnSpc>
                <a:spcPct val="150000"/>
              </a:lnSpc>
              <a:buFont typeface="Wingdings" panose="05000000000000000000" pitchFamily="2" charset="2"/>
              <a:defRPr/>
            </a:pPr>
            <a:r>
              <a:rPr lang="en-US" sz="1200">
                <a:solidFill>
                  <a:srgbClr val="FFFFFF"/>
                </a:solidFill>
                <a:latin typeface="Segoe UI"/>
                <a:cs typeface="Segoe UI"/>
              </a:rPr>
              <a:t>For more information, see </a:t>
            </a:r>
            <a:r>
              <a:rPr lang="en-US" sz="1200">
                <a:hlinkClick r:id="rId7"/>
              </a:rPr>
              <a:t>Build your own promptbooks</a:t>
            </a:r>
            <a:endParaRPr lang="en-US" sz="1200">
              <a:solidFill>
                <a:srgbClr val="FFFFFF"/>
              </a:solidFill>
              <a:ea typeface="+mn-lt"/>
              <a:cs typeface="+mn-lt"/>
            </a:endParaRPr>
          </a:p>
          <a:p>
            <a:endParaRPr lang="en-US" b="1"/>
          </a:p>
          <a:p>
            <a:r>
              <a:rPr lang="en-US" b="1"/>
              <a:t>2. Call into Copilot from a Logic Apps workflow</a:t>
            </a:r>
          </a:p>
          <a:p>
            <a:pPr algn="l"/>
            <a:r>
              <a:rPr lang="en-US" sz="1200" b="0" i="0">
                <a:solidFill>
                  <a:srgbClr val="E6E6E6"/>
                </a:solidFill>
                <a:effectLst/>
                <a:latin typeface="Segoe UI" panose="020B0502040204020203" pitchFamily="34" charset="0"/>
              </a:rPr>
              <a:t>The Microsoft Copilot for Security Logic Apps connector enables seamless integration between your Logic Apps workflows and Copilot for Security. </a:t>
            </a:r>
          </a:p>
          <a:p>
            <a:pPr algn="l"/>
            <a:r>
              <a:rPr lang="en-US" sz="1200" b="0" i="0">
                <a:solidFill>
                  <a:srgbClr val="E6E6E6"/>
                </a:solidFill>
                <a:effectLst/>
                <a:latin typeface="Segoe UI" panose="020B0502040204020203" pitchFamily="34" charset="0"/>
              </a:rPr>
              <a:t>Use cases demonstrating Logic App utility include enrichment (enhancing data quality and </a:t>
            </a:r>
            <a:r>
              <a:rPr lang="en-US" sz="1200">
                <a:solidFill>
                  <a:srgbClr val="E6E6E6"/>
                </a:solidFill>
                <a:latin typeface="Segoe UI" panose="020B0502040204020203" pitchFamily="34" charset="0"/>
              </a:rPr>
              <a:t>utility by adding necessary details or context), business workflows (automating and optimizing routine business processes for efficiency and effectiveness), remediation (streaming the process of identifying and correcting issues within systems)</a:t>
            </a:r>
            <a:r>
              <a:rPr lang="en-US" sz="1200" b="0" i="0">
                <a:solidFill>
                  <a:srgbClr val="E6E6E6"/>
                </a:solidFill>
                <a:effectLst/>
                <a:latin typeface="Segoe UI" panose="020B0502040204020203" pitchFamily="34" charset="0"/>
              </a:rPr>
              <a:t>.</a:t>
            </a:r>
            <a:endParaRPr lang="en-US" sz="1200">
              <a:solidFill>
                <a:srgbClr val="E6E6E6"/>
              </a:solidFill>
              <a:latin typeface="Segoe UI" panose="020B0502040204020203" pitchFamily="34" charset="0"/>
            </a:endParaRPr>
          </a:p>
          <a:p>
            <a:pPr algn="l"/>
            <a:r>
              <a:rPr lang="en-US" sz="1200" b="0" i="0">
                <a:solidFill>
                  <a:srgbClr val="E6E6E6"/>
                </a:solidFill>
                <a:effectLst/>
                <a:latin typeface="Segoe UI" panose="020B0502040204020203" pitchFamily="34" charset="0"/>
              </a:rPr>
              <a:t>The connector exposes 2 connector actions:</a:t>
            </a:r>
          </a:p>
          <a:p>
            <a:pPr marL="285750" indent="-285750" algn="l">
              <a:buFont typeface="Arial" panose="020B0604020202020204" pitchFamily="34" charset="0"/>
              <a:buChar char="•"/>
            </a:pPr>
            <a:r>
              <a:rPr lang="en-US" sz="1200" b="0" i="0">
                <a:solidFill>
                  <a:srgbClr val="E6E6E6"/>
                </a:solidFill>
                <a:effectLst/>
                <a:latin typeface="Segoe UI" panose="020B0502040204020203" pitchFamily="34" charset="0"/>
              </a:rPr>
              <a:t>Submit a Copilot for Security prompt - Submit a natural language prompt to create a new Copilot investigation. After completion, the evaluation result will then be returned to your workflow.</a:t>
            </a:r>
          </a:p>
          <a:p>
            <a:pPr marL="285750" indent="-285750" algn="l">
              <a:buFont typeface="Arial" panose="020B0604020202020204" pitchFamily="34" charset="0"/>
              <a:buChar char="•"/>
            </a:pPr>
            <a:r>
              <a:rPr lang="en-US" sz="1200" b="0" i="0">
                <a:solidFill>
                  <a:srgbClr val="E6E6E6"/>
                </a:solidFill>
                <a:effectLst/>
                <a:latin typeface="Segoe UI" panose="020B0502040204020203" pitchFamily="34" charset="0"/>
              </a:rPr>
              <a:t>Submit a promptbook - Given a promptbook, invoke a new promptbook evaluation and return the output to your Logic Apps workflow.</a:t>
            </a:r>
            <a:endParaRPr lang="en-US" sz="1200">
              <a:solidFill>
                <a:srgbClr val="FFFFFF"/>
              </a:solidFill>
              <a:latin typeface="Segoe UI"/>
              <a:cs typeface="Segoe UI"/>
            </a:endParaRPr>
          </a:p>
          <a:p>
            <a:r>
              <a:rPr lang="en-US" sz="1200" b="1">
                <a:solidFill>
                  <a:srgbClr val="FFFFFF"/>
                </a:solidFill>
                <a:latin typeface="Segoe UI"/>
                <a:cs typeface="Segoe UI"/>
              </a:rPr>
              <a:t>Note:</a:t>
            </a:r>
            <a:r>
              <a:rPr lang="en-US" sz="1200">
                <a:solidFill>
                  <a:srgbClr val="FFFFFF"/>
                </a:solidFill>
                <a:latin typeface="Segoe UI"/>
                <a:cs typeface="Segoe UI"/>
              </a:rPr>
              <a:t> When utilizing Logic Apps on Copilot, please be aware that it may result in increased consumption of Secure Compute Units (SCUs). We recommend closely monitoring SCU usage to optimize resource management.</a:t>
            </a:r>
          </a:p>
          <a:p>
            <a:endParaRPr lang="en-US" sz="1200">
              <a:solidFill>
                <a:srgbClr val="FFFFFF"/>
              </a:solidFill>
              <a:latin typeface="Segoe UI"/>
              <a:cs typeface="Segoe UI"/>
            </a:endParaRPr>
          </a:p>
          <a:p>
            <a:r>
              <a:rPr lang="en-US" sz="1200" b="1">
                <a:solidFill>
                  <a:srgbClr val="FFFFFF"/>
                </a:solidFill>
                <a:latin typeface="Segoe UI"/>
                <a:cs typeface="Segoe UI"/>
              </a:rPr>
              <a:t>3. Cross solution hunting</a:t>
            </a:r>
          </a:p>
          <a:p>
            <a:pPr algn="l" rtl="0"/>
            <a:r>
              <a:rPr lang="en-US" sz="1200" b="0" i="0">
                <a:solidFill>
                  <a:srgbClr val="FFFFFF"/>
                </a:solidFill>
                <a:effectLst/>
                <a:latin typeface="Segoe UI"/>
                <a:cs typeface="Segoe UI"/>
              </a:rPr>
              <a:t>The promptbook ‘Identity compromise and DLP investigation-3P’</a:t>
            </a:r>
            <a:r>
              <a:rPr lang="en-US" sz="1200" b="0" i="0">
                <a:effectLst/>
                <a:latin typeface="Segoe UI" panose="020B0502040204020203" pitchFamily="34" charset="0"/>
              </a:rPr>
              <a:t> </a:t>
            </a:r>
            <a:r>
              <a:rPr lang="en-US" sz="1200" i="0">
                <a:solidFill>
                  <a:srgbClr val="FFFFFF"/>
                </a:solidFill>
                <a:effectLst/>
                <a:latin typeface="Segoe UI"/>
                <a:cs typeface="Segoe UI"/>
              </a:rPr>
              <a:t>investigates potential data loss and identity compromise incidents, leveraging a Custom KQL plugin based on UEBA data, Microsoft Purview and </a:t>
            </a:r>
            <a:r>
              <a:rPr lang="en-US" sz="1200" i="0" err="1">
                <a:solidFill>
                  <a:srgbClr val="FFFFFF"/>
                </a:solidFill>
                <a:effectLst/>
                <a:latin typeface="Segoe UI"/>
                <a:cs typeface="Segoe UI"/>
              </a:rPr>
              <a:t>Cybersixgill</a:t>
            </a:r>
            <a:r>
              <a:rPr lang="en-US" sz="1200" i="0">
                <a:solidFill>
                  <a:srgbClr val="FFFFFF"/>
                </a:solidFill>
                <a:effectLst/>
                <a:latin typeface="Segoe UI"/>
                <a:cs typeface="Segoe UI"/>
              </a:rPr>
              <a:t> plugins</a:t>
            </a:r>
          </a:p>
          <a:p>
            <a:r>
              <a:rPr lang="en-US" sz="1200" b="1" i="0">
                <a:solidFill>
                  <a:srgbClr val="FFFFFF"/>
                </a:solidFill>
                <a:effectLst/>
                <a:latin typeface="Segoe UI"/>
                <a:cs typeface="Segoe UI"/>
              </a:rPr>
              <a:t>Prompts</a:t>
            </a:r>
          </a:p>
          <a:p>
            <a:pPr marL="342900" indent="-342900" algn="l">
              <a:buFont typeface="+mj-lt"/>
              <a:buAutoNum type="arabicPeriod"/>
            </a:pPr>
            <a:r>
              <a:rPr lang="en-US" sz="1200" b="0" i="0">
                <a:solidFill>
                  <a:srgbClr val="FFFFFF"/>
                </a:solidFill>
                <a:effectLst/>
                <a:latin typeface="Segoe UI"/>
                <a:cs typeface="Segoe UI"/>
              </a:rPr>
              <a:t>Show me the top 5 DLP alerts that I should prioritize today?</a:t>
            </a:r>
          </a:p>
          <a:p>
            <a:pPr marL="342900" indent="-342900" algn="l">
              <a:buFont typeface="+mj-lt"/>
              <a:buAutoNum type="arabicPeriod"/>
            </a:pPr>
            <a:r>
              <a:rPr lang="en-US" sz="1200">
                <a:solidFill>
                  <a:srgbClr val="FFFFFF"/>
                </a:solidFill>
                <a:latin typeface="Segoe UI"/>
                <a:cs typeface="Segoe UI"/>
              </a:rPr>
              <a:t>S</a:t>
            </a:r>
            <a:r>
              <a:rPr lang="en-US" sz="1200" b="0" i="0">
                <a:solidFill>
                  <a:srgbClr val="FFFFFF"/>
                </a:solidFill>
                <a:effectLst/>
                <a:latin typeface="Segoe UI"/>
                <a:cs typeface="Segoe UI"/>
              </a:rPr>
              <a:t>how me the users involved</a:t>
            </a:r>
          </a:p>
          <a:p>
            <a:pPr marL="342900" indent="-342900" algn="l">
              <a:buFont typeface="+mj-lt"/>
              <a:buAutoNum type="arabicPeriod"/>
            </a:pPr>
            <a:r>
              <a:rPr lang="en-US" sz="1200">
                <a:solidFill>
                  <a:srgbClr val="FFFFFF"/>
                </a:solidFill>
                <a:latin typeface="Segoe UI"/>
                <a:cs typeface="Segoe UI"/>
              </a:rPr>
              <a:t>U</a:t>
            </a:r>
            <a:r>
              <a:rPr lang="en-US" sz="1200" b="0" i="0">
                <a:solidFill>
                  <a:srgbClr val="FFFFFF"/>
                </a:solidFill>
                <a:effectLst/>
                <a:latin typeface="Segoe UI"/>
                <a:cs typeface="Segoe UI"/>
              </a:rPr>
              <a:t>sing </a:t>
            </a:r>
            <a:r>
              <a:rPr lang="en-US" sz="1200" b="0" i="0" err="1">
                <a:solidFill>
                  <a:srgbClr val="FFFFFF"/>
                </a:solidFill>
                <a:effectLst/>
                <a:latin typeface="Segoe UI"/>
                <a:cs typeface="Segoe UI"/>
              </a:rPr>
              <a:t>Cybersixgill</a:t>
            </a:r>
            <a:r>
              <a:rPr lang="en-US" sz="1200" b="0" i="0">
                <a:solidFill>
                  <a:srgbClr val="FFFFFF"/>
                </a:solidFill>
                <a:effectLst/>
                <a:latin typeface="Segoe UI"/>
                <a:cs typeface="Segoe UI"/>
              </a:rPr>
              <a:t> tell me whether the users in the previous step have been compromised. Give me any other information you have relating to the domain woodgrove.ms</a:t>
            </a:r>
          </a:p>
          <a:p>
            <a:pPr marL="342900" indent="-342900" algn="l">
              <a:buFont typeface="+mj-lt"/>
              <a:buAutoNum type="arabicPeriod"/>
            </a:pPr>
            <a:r>
              <a:rPr lang="en-US" sz="1200">
                <a:solidFill>
                  <a:srgbClr val="FFFFFF"/>
                </a:solidFill>
                <a:latin typeface="Segoe UI"/>
                <a:cs typeface="Segoe UI"/>
              </a:rPr>
              <a:t>H</a:t>
            </a:r>
            <a:r>
              <a:rPr lang="en-US" sz="1200" b="0" i="0">
                <a:solidFill>
                  <a:srgbClr val="FFFFFF"/>
                </a:solidFill>
                <a:effectLst/>
                <a:latin typeface="Segoe UI"/>
                <a:cs typeface="Segoe UI"/>
              </a:rPr>
              <a:t>ave any of these users exhibited any risky behaviors related to data ?</a:t>
            </a:r>
          </a:p>
          <a:p>
            <a:pPr marL="342900" indent="-342900" algn="l">
              <a:buFont typeface="+mj-lt"/>
              <a:buAutoNum type="arabicPeriod"/>
            </a:pPr>
            <a:r>
              <a:rPr lang="en-US" sz="1200" b="0" i="0">
                <a:solidFill>
                  <a:srgbClr val="FFFFFF"/>
                </a:solidFill>
                <a:effectLst/>
                <a:latin typeface="Segoe UI"/>
                <a:cs typeface="Segoe UI"/>
              </a:rPr>
              <a:t>Are there any anomalous application activities associated with the user, include the investigation priority</a:t>
            </a:r>
          </a:p>
          <a:p>
            <a:pPr marL="342900" indent="-342900" algn="l">
              <a:buFont typeface="+mj-lt"/>
              <a:buAutoNum type="arabicPeriod"/>
            </a:pPr>
            <a:r>
              <a:rPr lang="en-US" sz="1200">
                <a:solidFill>
                  <a:srgbClr val="FFFFFF"/>
                </a:solidFill>
                <a:latin typeface="Segoe UI"/>
                <a:cs typeface="Segoe UI"/>
              </a:rPr>
              <a:t>P</a:t>
            </a:r>
            <a:r>
              <a:rPr lang="en-US" sz="1200" b="0" i="0">
                <a:solidFill>
                  <a:srgbClr val="FFFFFF"/>
                </a:solidFill>
                <a:effectLst/>
                <a:latin typeface="Segoe UI"/>
                <a:cs typeface="Segoe UI"/>
              </a:rPr>
              <a:t>rovide a summary of this investigation, including an explanation of why the activities were flagged as anomalous and a recommendation of actions to take to mitigate this type of incident</a:t>
            </a:r>
          </a:p>
          <a:p>
            <a:pPr algn="l"/>
            <a:r>
              <a:rPr lang="en-US" sz="1200">
                <a:solidFill>
                  <a:srgbClr val="FFFFFF"/>
                </a:solidFill>
                <a:latin typeface="Segoe UI"/>
                <a:cs typeface="Segoe UI"/>
              </a:rPr>
              <a:t>For more information, see: </a:t>
            </a:r>
            <a:r>
              <a:rPr lang="en-US" sz="1200" err="1">
                <a:hlinkClick r:id="rId8"/>
              </a:rPr>
              <a:t>Cybersixgill</a:t>
            </a:r>
            <a:r>
              <a:rPr lang="en-US" sz="1200">
                <a:hlinkClick r:id="rId8"/>
              </a:rPr>
              <a:t> is a Proud Participant in the Microsoft Copilot for Security Partner Ecosystem</a:t>
            </a:r>
            <a:endParaRPr lang="en-US" sz="1200"/>
          </a:p>
        </p:txBody>
      </p:sp>
      <p:sp>
        <p:nvSpPr>
          <p:cNvPr id="4" name="Slide Number Placeholder 3"/>
          <p:cNvSpPr>
            <a:spLocks noGrp="1"/>
          </p:cNvSpPr>
          <p:nvPr>
            <p:ph type="sldNum" sz="quarter" idx="5"/>
          </p:nvPr>
        </p:nvSpPr>
        <p:spPr/>
        <p:txBody>
          <a:bodyPr/>
          <a:lstStyle/>
          <a:p>
            <a:fld id="{5F9B927B-475B-4132-B009-8FDE84E9F2D8}" type="slidenum">
              <a:rPr lang="en-US" smtClean="0"/>
              <a:t>10</a:t>
            </a:fld>
            <a:endParaRPr lang="en-US"/>
          </a:p>
        </p:txBody>
      </p:sp>
    </p:spTree>
    <p:extLst>
      <p:ext uri="{BB962C8B-B14F-4D97-AF65-F5344CB8AC3E}">
        <p14:creationId xmlns:p14="http://schemas.microsoft.com/office/powerpoint/2010/main" val="2053136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FC5EF-FC95-0CDB-55ED-987FFAAB70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BBF231-ECF4-71E5-42DF-BD4B7BB299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D5DFE7-A853-C54F-37B6-E5B72A545392}"/>
              </a:ext>
            </a:extLst>
          </p:cNvPr>
          <p:cNvSpPr>
            <a:spLocks noGrp="1"/>
          </p:cNvSpPr>
          <p:nvPr>
            <p:ph type="dt" sz="half" idx="10"/>
          </p:nvPr>
        </p:nvSpPr>
        <p:spPr/>
        <p:txBody>
          <a:bodyPr/>
          <a:lstStyle/>
          <a:p>
            <a:fld id="{15CA981B-270A-4775-9455-EAB3381B00B3}" type="datetimeFigureOut">
              <a:rPr lang="en-US" smtClean="0"/>
              <a:t>7/30/2025</a:t>
            </a:fld>
            <a:endParaRPr lang="en-US"/>
          </a:p>
        </p:txBody>
      </p:sp>
      <p:sp>
        <p:nvSpPr>
          <p:cNvPr id="5" name="Footer Placeholder 4">
            <a:extLst>
              <a:ext uri="{FF2B5EF4-FFF2-40B4-BE49-F238E27FC236}">
                <a16:creationId xmlns:a16="http://schemas.microsoft.com/office/drawing/2014/main" id="{1D7C1F89-6508-73AD-A5D4-90072CD215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4256EE-682B-CA8E-1899-792C682A065A}"/>
              </a:ext>
            </a:extLst>
          </p:cNvPr>
          <p:cNvSpPr>
            <a:spLocks noGrp="1"/>
          </p:cNvSpPr>
          <p:nvPr>
            <p:ph type="sldNum" sz="quarter" idx="12"/>
          </p:nvPr>
        </p:nvSpPr>
        <p:spPr/>
        <p:txBody>
          <a:bodyPr/>
          <a:lstStyle/>
          <a:p>
            <a:fld id="{4B2EABCE-BEE0-4AAB-AE3D-543B91BC64BF}" type="slidenum">
              <a:rPr lang="en-US" smtClean="0"/>
              <a:t>‹#›</a:t>
            </a:fld>
            <a:endParaRPr lang="en-US"/>
          </a:p>
        </p:txBody>
      </p:sp>
    </p:spTree>
    <p:extLst>
      <p:ext uri="{BB962C8B-B14F-4D97-AF65-F5344CB8AC3E}">
        <p14:creationId xmlns:p14="http://schemas.microsoft.com/office/powerpoint/2010/main" val="99601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E83A4-DC06-6CBA-2CFB-3641C89139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0F5FA8-D53B-07C2-6E4D-F80095EE36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D21D8B-6144-278D-0E02-317CAA77E5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5D9855-804C-0A08-574B-DF95A65238F9}"/>
              </a:ext>
            </a:extLst>
          </p:cNvPr>
          <p:cNvSpPr>
            <a:spLocks noGrp="1"/>
          </p:cNvSpPr>
          <p:nvPr>
            <p:ph type="dt" sz="half" idx="10"/>
          </p:nvPr>
        </p:nvSpPr>
        <p:spPr/>
        <p:txBody>
          <a:bodyPr/>
          <a:lstStyle/>
          <a:p>
            <a:fld id="{15CA981B-270A-4775-9455-EAB3381B00B3}" type="datetimeFigureOut">
              <a:rPr lang="en-US" smtClean="0"/>
              <a:t>7/30/2025</a:t>
            </a:fld>
            <a:endParaRPr lang="en-US"/>
          </a:p>
        </p:txBody>
      </p:sp>
      <p:sp>
        <p:nvSpPr>
          <p:cNvPr id="6" name="Footer Placeholder 5">
            <a:extLst>
              <a:ext uri="{FF2B5EF4-FFF2-40B4-BE49-F238E27FC236}">
                <a16:creationId xmlns:a16="http://schemas.microsoft.com/office/drawing/2014/main" id="{216A385C-033B-C7F9-B377-9C291721AE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FAC5DD-33F5-C5FE-1478-744C97A99C7A}"/>
              </a:ext>
            </a:extLst>
          </p:cNvPr>
          <p:cNvSpPr>
            <a:spLocks noGrp="1"/>
          </p:cNvSpPr>
          <p:nvPr>
            <p:ph type="sldNum" sz="quarter" idx="12"/>
          </p:nvPr>
        </p:nvSpPr>
        <p:spPr/>
        <p:txBody>
          <a:bodyPr/>
          <a:lstStyle/>
          <a:p>
            <a:fld id="{4B2EABCE-BEE0-4AAB-AE3D-543B91BC64BF}" type="slidenum">
              <a:rPr lang="en-US" smtClean="0"/>
              <a:t>‹#›</a:t>
            </a:fld>
            <a:endParaRPr lang="en-US"/>
          </a:p>
        </p:txBody>
      </p:sp>
    </p:spTree>
    <p:extLst>
      <p:ext uri="{BB962C8B-B14F-4D97-AF65-F5344CB8AC3E}">
        <p14:creationId xmlns:p14="http://schemas.microsoft.com/office/powerpoint/2010/main" val="2641390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96865-9275-498F-1B53-1BF1A98A29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18DEC6-58FA-9982-7C6A-CE4ED56950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1EEB4-798D-C91F-8777-FDCA0EA264E1}"/>
              </a:ext>
            </a:extLst>
          </p:cNvPr>
          <p:cNvSpPr>
            <a:spLocks noGrp="1"/>
          </p:cNvSpPr>
          <p:nvPr>
            <p:ph type="dt" sz="half" idx="10"/>
          </p:nvPr>
        </p:nvSpPr>
        <p:spPr/>
        <p:txBody>
          <a:bodyPr/>
          <a:lstStyle/>
          <a:p>
            <a:fld id="{15CA981B-270A-4775-9455-EAB3381B00B3}" type="datetimeFigureOut">
              <a:rPr lang="en-US" smtClean="0"/>
              <a:t>7/30/2025</a:t>
            </a:fld>
            <a:endParaRPr lang="en-US"/>
          </a:p>
        </p:txBody>
      </p:sp>
      <p:sp>
        <p:nvSpPr>
          <p:cNvPr id="5" name="Footer Placeholder 4">
            <a:extLst>
              <a:ext uri="{FF2B5EF4-FFF2-40B4-BE49-F238E27FC236}">
                <a16:creationId xmlns:a16="http://schemas.microsoft.com/office/drawing/2014/main" id="{389A9294-ECF7-2400-5E2A-5CCBA34972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84873D-FEA2-A71C-8A81-392F2D1C3723}"/>
              </a:ext>
            </a:extLst>
          </p:cNvPr>
          <p:cNvSpPr>
            <a:spLocks noGrp="1"/>
          </p:cNvSpPr>
          <p:nvPr>
            <p:ph type="sldNum" sz="quarter" idx="12"/>
          </p:nvPr>
        </p:nvSpPr>
        <p:spPr/>
        <p:txBody>
          <a:bodyPr/>
          <a:lstStyle/>
          <a:p>
            <a:fld id="{4B2EABCE-BEE0-4AAB-AE3D-543B91BC64BF}" type="slidenum">
              <a:rPr lang="en-US" smtClean="0"/>
              <a:t>‹#›</a:t>
            </a:fld>
            <a:endParaRPr lang="en-US"/>
          </a:p>
        </p:txBody>
      </p:sp>
    </p:spTree>
    <p:extLst>
      <p:ext uri="{BB962C8B-B14F-4D97-AF65-F5344CB8AC3E}">
        <p14:creationId xmlns:p14="http://schemas.microsoft.com/office/powerpoint/2010/main" val="785845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E84539-408C-0E09-86BE-C639FF3DD2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0E43DF-BC6A-C3A6-6167-A341214D3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D62BB4-8C11-8067-C5C5-EC03C49C03D9}"/>
              </a:ext>
            </a:extLst>
          </p:cNvPr>
          <p:cNvSpPr>
            <a:spLocks noGrp="1"/>
          </p:cNvSpPr>
          <p:nvPr>
            <p:ph type="dt" sz="half" idx="10"/>
          </p:nvPr>
        </p:nvSpPr>
        <p:spPr/>
        <p:txBody>
          <a:bodyPr/>
          <a:lstStyle/>
          <a:p>
            <a:fld id="{15CA981B-270A-4775-9455-EAB3381B00B3}" type="datetimeFigureOut">
              <a:rPr lang="en-US" smtClean="0"/>
              <a:t>7/30/2025</a:t>
            </a:fld>
            <a:endParaRPr lang="en-US"/>
          </a:p>
        </p:txBody>
      </p:sp>
      <p:sp>
        <p:nvSpPr>
          <p:cNvPr id="5" name="Footer Placeholder 4">
            <a:extLst>
              <a:ext uri="{FF2B5EF4-FFF2-40B4-BE49-F238E27FC236}">
                <a16:creationId xmlns:a16="http://schemas.microsoft.com/office/drawing/2014/main" id="{BBF5EDD9-3F51-E926-ABC6-56B70EFB89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9CB62-77EE-0F2D-48C4-4EC2AE4C1F05}"/>
              </a:ext>
            </a:extLst>
          </p:cNvPr>
          <p:cNvSpPr>
            <a:spLocks noGrp="1"/>
          </p:cNvSpPr>
          <p:nvPr>
            <p:ph type="sldNum" sz="quarter" idx="12"/>
          </p:nvPr>
        </p:nvSpPr>
        <p:spPr/>
        <p:txBody>
          <a:bodyPr/>
          <a:lstStyle/>
          <a:p>
            <a:fld id="{4B2EABCE-BEE0-4AAB-AE3D-543B91BC64BF}" type="slidenum">
              <a:rPr lang="en-US" smtClean="0"/>
              <a:t>‹#›</a:t>
            </a:fld>
            <a:endParaRPr lang="en-US"/>
          </a:p>
        </p:txBody>
      </p:sp>
    </p:spTree>
    <p:extLst>
      <p:ext uri="{BB962C8B-B14F-4D97-AF65-F5344CB8AC3E}">
        <p14:creationId xmlns:p14="http://schemas.microsoft.com/office/powerpoint/2010/main" val="3212101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302670"/>
            <a:ext cx="4080397" cy="1231106"/>
          </a:xfrm>
          <a:noFill/>
        </p:spPr>
        <p:txBody>
          <a:bodyPr wrap="square" lIns="0" tIns="0" rIns="0" bIns="0" anchor="b" anchorCtr="0">
            <a:spAutoFit/>
          </a:bodyPr>
          <a:lstStyle>
            <a:lvl1pPr>
              <a:defRPr sz="4000" spc="-50" baseline="0">
                <a:solidFill>
                  <a:schemeClr val="tx1"/>
                </a:solidFill>
                <a:latin typeface="+mj-lt"/>
                <a:cs typeface="Segoe Sans Display" pitchFamily="2"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080397" cy="246221"/>
          </a:xfrm>
          <a:noFill/>
        </p:spPr>
        <p:txBody>
          <a:bodyPr wrap="square" lIns="0" tIns="0" rIns="0" bIns="0">
            <a:spAutoFit/>
          </a:bodyPr>
          <a:lstStyle>
            <a:lvl1pPr marL="0" indent="0">
              <a:spcBef>
                <a:spcPts val="0"/>
              </a:spcBef>
              <a:buNone/>
              <a:defRPr sz="1600" spc="0" baseline="0">
                <a:solidFill>
                  <a:schemeClr val="tx1"/>
                </a:solidFill>
                <a:latin typeface="+mn-lt"/>
                <a:cs typeface="Segoe Sans Display" pitchFamily="2" charset="0"/>
              </a:defRPr>
            </a:lvl1pPr>
          </a:lstStyle>
          <a:p>
            <a:pPr lvl="0"/>
            <a:r>
              <a:rPr lang="en-US"/>
              <a:t>Speaker name or subtitle text</a:t>
            </a:r>
          </a:p>
        </p:txBody>
      </p:sp>
      <p:pic>
        <p:nvPicPr>
          <p:cNvPr id="8" name="Picture 7" descr="A logo of a company&#10;&#10;Description automatically generated">
            <a:extLst>
              <a:ext uri="{FF2B5EF4-FFF2-40B4-BE49-F238E27FC236}">
                <a16:creationId xmlns:a16="http://schemas.microsoft.com/office/drawing/2014/main" id="{51065696-BF77-547A-924A-9F4AB38AD419}"/>
              </a:ext>
            </a:extLst>
          </p:cNvPr>
          <p:cNvPicPr>
            <a:picLocks noChangeAspect="1"/>
          </p:cNvPicPr>
          <p:nvPr userDrawn="1"/>
        </p:nvPicPr>
        <p:blipFill rotWithShape="1">
          <a:blip r:embed="rId3"/>
          <a:srcRect l="12448" t="32535" r="14401" b="28160"/>
          <a:stretch/>
        </p:blipFill>
        <p:spPr>
          <a:xfrm>
            <a:off x="571500" y="581978"/>
            <a:ext cx="1454782" cy="343851"/>
          </a:xfrm>
          <a:prstGeom prst="rect">
            <a:avLst/>
          </a:prstGeom>
        </p:spPr>
      </p:pic>
    </p:spTree>
    <p:extLst>
      <p:ext uri="{BB962C8B-B14F-4D97-AF65-F5344CB8AC3E}">
        <p14:creationId xmlns:p14="http://schemas.microsoft.com/office/powerpoint/2010/main" val="14013027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302670"/>
            <a:ext cx="9144000" cy="1231106"/>
          </a:xfrm>
          <a:noFill/>
        </p:spPr>
        <p:txBody>
          <a:bodyPr wrap="square" lIns="0" tIns="0" rIns="0" bIns="0" anchor="b" anchorCtr="0">
            <a:spAutoFit/>
          </a:bodyPr>
          <a:lstStyle>
            <a:lvl1pPr>
              <a:defRPr sz="4000" spc="-50" baseline="0">
                <a:solidFill>
                  <a:schemeClr val="tx1"/>
                </a:solidFill>
                <a:latin typeface="+mj-lt"/>
                <a:cs typeface="Segoe Sans Display" pitchFamily="2" charset="0"/>
              </a:defRPr>
            </a:lvl1pPr>
          </a:lstStyle>
          <a:p>
            <a:r>
              <a:rPr lang="en-US"/>
              <a:t>Event name or </a:t>
            </a:r>
            <a:br>
              <a:rPr lang="en-US"/>
            </a:br>
            <a:r>
              <a:rPr lang="en-US"/>
              <a:t>presentation title </a:t>
            </a:r>
          </a:p>
        </p:txBody>
      </p:sp>
      <p:sp>
        <p:nvSpPr>
          <p:cNvPr id="5" name="Text Placeholder 4"/>
          <p:cNvSpPr>
            <a:spLocks noGrp="1"/>
          </p:cNvSpPr>
          <p:nvPr>
            <p:ph type="body" sz="quarter" idx="12" hasCustomPrompt="1"/>
          </p:nvPr>
        </p:nvSpPr>
        <p:spPr>
          <a:xfrm>
            <a:off x="584200" y="3962400"/>
            <a:ext cx="9144000" cy="246221"/>
          </a:xfrm>
          <a:noFill/>
        </p:spPr>
        <p:txBody>
          <a:bodyPr wrap="square" lIns="0" tIns="0" rIns="0" bIns="0">
            <a:spAutoFit/>
          </a:bodyPr>
          <a:lstStyle>
            <a:lvl1pPr marL="0" indent="0">
              <a:spcBef>
                <a:spcPts val="0"/>
              </a:spcBef>
              <a:buNone/>
              <a:defRPr sz="1600" spc="0" baseline="0">
                <a:solidFill>
                  <a:schemeClr val="tx1"/>
                </a:solidFill>
                <a:latin typeface="+mn-lt"/>
                <a:cs typeface="Segoe Sans Display" pitchFamily="2" charset="0"/>
              </a:defRPr>
            </a:lvl1pPr>
          </a:lstStyle>
          <a:p>
            <a:pPr lvl="0"/>
            <a:r>
              <a:rPr lang="en-US"/>
              <a:t>Speaker name or subtitle text</a:t>
            </a:r>
          </a:p>
        </p:txBody>
      </p:sp>
      <p:pic>
        <p:nvPicPr>
          <p:cNvPr id="16" name="Picture 15" descr="A logo of a company&#10;&#10;Description automatically generated">
            <a:extLst>
              <a:ext uri="{FF2B5EF4-FFF2-40B4-BE49-F238E27FC236}">
                <a16:creationId xmlns:a16="http://schemas.microsoft.com/office/drawing/2014/main" id="{DD0AF0F7-CB9D-430F-0371-DEAB62BB5B47}"/>
              </a:ext>
            </a:extLst>
          </p:cNvPr>
          <p:cNvPicPr>
            <a:picLocks noChangeAspect="1"/>
          </p:cNvPicPr>
          <p:nvPr userDrawn="1"/>
        </p:nvPicPr>
        <p:blipFill rotWithShape="1">
          <a:blip r:embed="rId3"/>
          <a:srcRect l="12448" t="32535" r="14401" b="28160"/>
          <a:stretch/>
        </p:blipFill>
        <p:spPr>
          <a:xfrm>
            <a:off x="571500" y="581978"/>
            <a:ext cx="1454782" cy="343851"/>
          </a:xfrm>
          <a:prstGeom prst="rect">
            <a:avLst/>
          </a:prstGeom>
        </p:spPr>
      </p:pic>
      <p:sp>
        <p:nvSpPr>
          <p:cNvPr id="6" name="TextBox 5">
            <a:extLst>
              <a:ext uri="{FF2B5EF4-FFF2-40B4-BE49-F238E27FC236}">
                <a16:creationId xmlns:a16="http://schemas.microsoft.com/office/drawing/2014/main" id="{F9EE040B-CBEC-E646-5C21-E124CC1455F8}"/>
              </a:ext>
            </a:extLst>
          </p:cNvPr>
          <p:cNvSpPr txBox="1"/>
          <p:nvPr userDrawn="1"/>
        </p:nvSpPr>
        <p:spPr>
          <a:xfrm>
            <a:off x="581724" y="6042828"/>
            <a:ext cx="4206240" cy="138499"/>
          </a:xfrm>
          <a:prstGeom prst="rect">
            <a:avLst/>
          </a:prstGeom>
          <a:noFill/>
        </p:spPr>
        <p:txBody>
          <a:bodyPr wrap="square" lIns="0" tIns="0" rIns="0" bIns="0" rtlCol="0" anchor="ctr">
            <a:spAutoFit/>
          </a:bodyPr>
          <a:lstStyle>
            <a:defPPr>
              <a:defRPr lang="en-US"/>
            </a:defPPr>
            <a:lvl1pPr algn="r">
              <a:defRPr kumimoji="0" sz="600" b="0" u="none" strike="noStrike" cap="none" spc="0" normalizeH="0" baseline="0">
                <a:ln>
                  <a:noFill/>
                </a:ln>
                <a:solidFill>
                  <a:schemeClr val="bg1">
                    <a:lumMod val="65000"/>
                  </a:schemeClr>
                </a:solidFill>
                <a:effectLst/>
                <a:uLnTx/>
                <a:uFillTx/>
                <a:latin typeface="Segoe UI" panose="020B0502040204020203" pitchFamily="34" charset="0"/>
                <a:ea typeface="Source Sans Pro" panose="020B0503030403020204" pitchFamily="34" charset="0"/>
                <a:cs typeface="Segoe UI" panose="020B0502040204020203" pitchFamily="34" charset="0"/>
              </a:defRPr>
            </a:lvl1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091F2C"/>
                </a:solidFill>
                <a:effectLst/>
                <a:uLnTx/>
                <a:uFillTx/>
                <a:latin typeface="Segoe Sans Display" pitchFamily="2" charset="0"/>
                <a:ea typeface="Source Sans Pro" panose="020B0503030403020204" pitchFamily="34" charset="0"/>
                <a:cs typeface="Segoe Sans Display" pitchFamily="2" charset="0"/>
              </a:rPr>
              <a:t>All data is a snapshot in time as of April 2025 unless otherwise noted.</a:t>
            </a:r>
          </a:p>
        </p:txBody>
      </p:sp>
      <p:sp>
        <p:nvSpPr>
          <p:cNvPr id="7" name="TextBox 6">
            <a:extLst>
              <a:ext uri="{FF2B5EF4-FFF2-40B4-BE49-F238E27FC236}">
                <a16:creationId xmlns:a16="http://schemas.microsoft.com/office/drawing/2014/main" id="{434125EC-F52C-C602-F92D-0929DD9A06FD}"/>
              </a:ext>
            </a:extLst>
          </p:cNvPr>
          <p:cNvSpPr txBox="1"/>
          <p:nvPr userDrawn="1"/>
        </p:nvSpPr>
        <p:spPr>
          <a:xfrm>
            <a:off x="581725" y="6348869"/>
            <a:ext cx="4206240" cy="215444"/>
          </a:xfrm>
          <a:prstGeom prst="rect">
            <a:avLst/>
          </a:prstGeom>
          <a:solidFill>
            <a:srgbClr val="C00000"/>
          </a:solidFill>
        </p:spPr>
        <p:txBody>
          <a:bodyPr wrap="square" lIns="45720" tIns="45720" r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Sans Display Semibold" pitchFamily="2" charset="0"/>
                <a:ea typeface="+mn-ea"/>
                <a:cs typeface="Segoe Sans Display Semibold" pitchFamily="2" charset="0"/>
              </a:rPr>
              <a:t>Confidential.</a:t>
            </a:r>
            <a:r>
              <a:rPr kumimoji="0" lang="en-US" sz="800" b="0" i="0" u="none" strike="noStrike" kern="1200" cap="none" spc="0" normalizeH="0" baseline="0" noProof="0">
                <a:ln>
                  <a:noFill/>
                </a:ln>
                <a:solidFill>
                  <a:srgbClr val="FFFFFF"/>
                </a:solidFill>
                <a:effectLst/>
                <a:uLnTx/>
                <a:uFillTx/>
                <a:latin typeface="Segoe Sans Display" pitchFamily="2" charset="0"/>
                <a:ea typeface="+mn-ea"/>
                <a:cs typeface="Segoe Sans Display" pitchFamily="2" charset="0"/>
              </a:rPr>
              <a:t> Do not print. Do not leave behind with customers.</a:t>
            </a:r>
          </a:p>
        </p:txBody>
      </p:sp>
    </p:spTree>
    <p:extLst>
      <p:ext uri="{BB962C8B-B14F-4D97-AF65-F5344CB8AC3E}">
        <p14:creationId xmlns:p14="http://schemas.microsoft.com/office/powerpoint/2010/main" val="22537640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Sans Display" pitchFamily="2" charset="0"/>
              </a:rPr>
              <a:t>© Copyright Microsoft Corporation. All rights reserved. </a:t>
            </a:r>
          </a:p>
        </p:txBody>
      </p:sp>
      <p:pic>
        <p:nvPicPr>
          <p:cNvPr id="4" name="Picture 3" descr="A logo of a company&#10;&#10;Description automatically generated">
            <a:extLst>
              <a:ext uri="{FF2B5EF4-FFF2-40B4-BE49-F238E27FC236}">
                <a16:creationId xmlns:a16="http://schemas.microsoft.com/office/drawing/2014/main" id="{6D0E7ACD-25E9-7FAD-3A11-733954C79AE2}"/>
              </a:ext>
            </a:extLst>
          </p:cNvPr>
          <p:cNvPicPr>
            <a:picLocks noChangeAspect="1"/>
          </p:cNvPicPr>
          <p:nvPr userDrawn="1"/>
        </p:nvPicPr>
        <p:blipFill rotWithShape="1">
          <a:blip r:embed="rId2"/>
          <a:srcRect l="12448" t="32535" r="14401" b="28160"/>
          <a:stretch/>
        </p:blipFill>
        <p:spPr>
          <a:xfrm>
            <a:off x="571500" y="581978"/>
            <a:ext cx="1454782" cy="343851"/>
          </a:xfrm>
          <a:prstGeom prst="rect">
            <a:avLst/>
          </a:prstGeom>
        </p:spPr>
      </p:pic>
    </p:spTree>
    <p:extLst>
      <p:ext uri="{BB962C8B-B14F-4D97-AF65-F5344CB8AC3E}">
        <p14:creationId xmlns:p14="http://schemas.microsoft.com/office/powerpoint/2010/main" val="253193883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82936566"/>
      </p:ext>
    </p:extLst>
  </p:cSld>
  <p:clrMapOvr>
    <a:masterClrMapping/>
  </p:clrMapOvr>
  <p:transition>
    <p:fade/>
  </p:transition>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ection Title 2">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80408"/>
            <a:ext cx="9144000" cy="553998"/>
          </a:xfrm>
          <a:noFill/>
        </p:spPr>
        <p:txBody>
          <a:bodyPr lIns="0" tIns="0" rIns="0" bIns="0" anchor="b" anchorCtr="0">
            <a:spAutoFit/>
          </a:bodyPr>
          <a:lstStyle>
            <a:lvl1pPr algn="l" defTabSz="932742" rtl="0" eaLnBrk="1" latinLnBrk="0" hangingPunct="1">
              <a:lnSpc>
                <a:spcPct val="90000"/>
              </a:lnSpc>
              <a:spcBef>
                <a:spcPct val="0"/>
              </a:spcBef>
              <a:buNone/>
              <a:defRPr lang="en-US" sz="40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274544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 Title">
    <p:bg>
      <p:bgPr>
        <a:gradFill>
          <a:gsLst>
            <a:gs pos="0">
              <a:schemeClr val="tx1"/>
            </a:gs>
            <a:gs pos="100000">
              <a:srgbClr val="243A5E"/>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bg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pic>
        <p:nvPicPr>
          <p:cNvPr id="9" name="Picture 8" descr="Icon&#10;&#10;Description automatically generated">
            <a:extLst>
              <a:ext uri="{FF2B5EF4-FFF2-40B4-BE49-F238E27FC236}">
                <a16:creationId xmlns:a16="http://schemas.microsoft.com/office/drawing/2014/main" id="{CB6D3FA3-C210-4270-964A-C6A0069D59E2}"/>
              </a:ext>
            </a:extLst>
          </p:cNvPr>
          <p:cNvPicPr>
            <a:picLocks noChangeAspect="1"/>
          </p:cNvPicPr>
          <p:nvPr userDrawn="1"/>
        </p:nvPicPr>
        <p:blipFill>
          <a:blip r:embed="rId2"/>
          <a:stretch>
            <a:fillRect/>
          </a:stretch>
        </p:blipFill>
        <p:spPr bwMode="invGray">
          <a:xfrm>
            <a:off x="4671100" y="0"/>
            <a:ext cx="7520900" cy="6858000"/>
          </a:xfrm>
          <a:prstGeom prst="rect">
            <a:avLst/>
          </a:prstGeom>
        </p:spPr>
      </p:pic>
      <p:pic>
        <p:nvPicPr>
          <p:cNvPr id="3" name="Picture 2" descr="Graphical user interface&#10;&#10;Description automatically generated with medium confidence">
            <a:extLst>
              <a:ext uri="{FF2B5EF4-FFF2-40B4-BE49-F238E27FC236}">
                <a16:creationId xmlns:a16="http://schemas.microsoft.com/office/drawing/2014/main" id="{3587B0DC-1752-5300-1FE6-BB7490BD1D35}"/>
              </a:ext>
            </a:extLst>
          </p:cNvPr>
          <p:cNvPicPr>
            <a:picLocks noChangeAspect="1"/>
          </p:cNvPicPr>
          <p:nvPr userDrawn="1"/>
        </p:nvPicPr>
        <p:blipFill>
          <a:blip r:embed="rId3"/>
          <a:stretch>
            <a:fillRect/>
          </a:stretch>
        </p:blipFill>
        <p:spPr>
          <a:xfrm>
            <a:off x="311231" y="302469"/>
            <a:ext cx="2850417" cy="860775"/>
          </a:xfrm>
          <a:prstGeom prst="rect">
            <a:avLst/>
          </a:prstGeom>
        </p:spPr>
      </p:pic>
      <p:sp useBgFill="1">
        <p:nvSpPr>
          <p:cNvPr id="4" name="Rectangle 3">
            <a:extLst>
              <a:ext uri="{FF2B5EF4-FFF2-40B4-BE49-F238E27FC236}">
                <a16:creationId xmlns:a16="http://schemas.microsoft.com/office/drawing/2014/main" id="{8ED525D8-3CB5-314A-BB68-7F7260C4AC51}"/>
              </a:ext>
            </a:extLst>
          </p:cNvPr>
          <p:cNvSpPr/>
          <p:nvPr userDrawn="1"/>
        </p:nvSpPr>
        <p:spPr bwMode="auto">
          <a:xfrm>
            <a:off x="563384" y="6168242"/>
            <a:ext cx="2063187" cy="328902"/>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2050745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3BD11-6786-43DB-75F2-EF5C522494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C11708-61B4-28B4-D844-A83F718536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A8F82-FA97-3C5D-3D28-0FE804D3AABD}"/>
              </a:ext>
            </a:extLst>
          </p:cNvPr>
          <p:cNvSpPr>
            <a:spLocks noGrp="1"/>
          </p:cNvSpPr>
          <p:nvPr>
            <p:ph type="dt" sz="half" idx="10"/>
          </p:nvPr>
        </p:nvSpPr>
        <p:spPr/>
        <p:txBody>
          <a:bodyPr/>
          <a:lstStyle/>
          <a:p>
            <a:fld id="{15CA981B-270A-4775-9455-EAB3381B00B3}" type="datetimeFigureOut">
              <a:rPr lang="en-US" smtClean="0"/>
              <a:t>7/30/2025</a:t>
            </a:fld>
            <a:endParaRPr lang="en-US"/>
          </a:p>
        </p:txBody>
      </p:sp>
      <p:sp>
        <p:nvSpPr>
          <p:cNvPr id="5" name="Footer Placeholder 4">
            <a:extLst>
              <a:ext uri="{FF2B5EF4-FFF2-40B4-BE49-F238E27FC236}">
                <a16:creationId xmlns:a16="http://schemas.microsoft.com/office/drawing/2014/main" id="{C06DD5FD-7A2A-81F0-CCD9-355F359675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69B925-96E6-E097-D53E-0AA0423C7C6B}"/>
              </a:ext>
            </a:extLst>
          </p:cNvPr>
          <p:cNvSpPr>
            <a:spLocks noGrp="1"/>
          </p:cNvSpPr>
          <p:nvPr>
            <p:ph type="sldNum" sz="quarter" idx="12"/>
          </p:nvPr>
        </p:nvSpPr>
        <p:spPr/>
        <p:txBody>
          <a:bodyPr/>
          <a:lstStyle/>
          <a:p>
            <a:fld id="{4B2EABCE-BEE0-4AAB-AE3D-543B91BC64BF}" type="slidenum">
              <a:rPr lang="en-US" smtClean="0"/>
              <a:t>‹#›</a:t>
            </a:fld>
            <a:endParaRPr lang="en-US"/>
          </a:p>
        </p:txBody>
      </p:sp>
    </p:spTree>
    <p:extLst>
      <p:ext uri="{BB962C8B-B14F-4D97-AF65-F5344CB8AC3E}">
        <p14:creationId xmlns:p14="http://schemas.microsoft.com/office/powerpoint/2010/main" val="139094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72210-27C7-721B-6E2D-FCB7A3F9C9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7EE009-E0A9-CC1E-58A8-CC7D7DA262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73D469-48E5-481F-EA15-44F92559EC51}"/>
              </a:ext>
            </a:extLst>
          </p:cNvPr>
          <p:cNvSpPr>
            <a:spLocks noGrp="1"/>
          </p:cNvSpPr>
          <p:nvPr>
            <p:ph type="dt" sz="half" idx="10"/>
          </p:nvPr>
        </p:nvSpPr>
        <p:spPr/>
        <p:txBody>
          <a:bodyPr/>
          <a:lstStyle/>
          <a:p>
            <a:fld id="{15CA981B-270A-4775-9455-EAB3381B00B3}" type="datetimeFigureOut">
              <a:rPr lang="en-US" smtClean="0"/>
              <a:t>7/30/2025</a:t>
            </a:fld>
            <a:endParaRPr lang="en-US"/>
          </a:p>
        </p:txBody>
      </p:sp>
      <p:sp>
        <p:nvSpPr>
          <p:cNvPr id="5" name="Footer Placeholder 4">
            <a:extLst>
              <a:ext uri="{FF2B5EF4-FFF2-40B4-BE49-F238E27FC236}">
                <a16:creationId xmlns:a16="http://schemas.microsoft.com/office/drawing/2014/main" id="{BFBAA986-C63D-37A6-F176-F292AD521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C09F03-B176-10C7-D5C2-6D787298137D}"/>
              </a:ext>
            </a:extLst>
          </p:cNvPr>
          <p:cNvSpPr>
            <a:spLocks noGrp="1"/>
          </p:cNvSpPr>
          <p:nvPr>
            <p:ph type="sldNum" sz="quarter" idx="12"/>
          </p:nvPr>
        </p:nvSpPr>
        <p:spPr/>
        <p:txBody>
          <a:bodyPr/>
          <a:lstStyle/>
          <a:p>
            <a:fld id="{4B2EABCE-BEE0-4AAB-AE3D-543B91BC64BF}" type="slidenum">
              <a:rPr lang="en-US" smtClean="0"/>
              <a:t>‹#›</a:t>
            </a:fld>
            <a:endParaRPr lang="en-US"/>
          </a:p>
        </p:txBody>
      </p:sp>
    </p:spTree>
    <p:extLst>
      <p:ext uri="{BB962C8B-B14F-4D97-AF65-F5344CB8AC3E}">
        <p14:creationId xmlns:p14="http://schemas.microsoft.com/office/powerpoint/2010/main" val="384826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E36C4-AABE-B626-B39B-F945D51508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A1F394-9A28-383D-96D1-3C2A5D4388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D0C349-8674-929F-AD21-FF21AAC6F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4CC231-940B-2ED0-ED9E-A390FDE630C3}"/>
              </a:ext>
            </a:extLst>
          </p:cNvPr>
          <p:cNvSpPr>
            <a:spLocks noGrp="1"/>
          </p:cNvSpPr>
          <p:nvPr>
            <p:ph type="dt" sz="half" idx="10"/>
          </p:nvPr>
        </p:nvSpPr>
        <p:spPr/>
        <p:txBody>
          <a:bodyPr/>
          <a:lstStyle/>
          <a:p>
            <a:fld id="{15CA981B-270A-4775-9455-EAB3381B00B3}" type="datetimeFigureOut">
              <a:rPr lang="en-US" smtClean="0"/>
              <a:t>7/30/2025</a:t>
            </a:fld>
            <a:endParaRPr lang="en-US"/>
          </a:p>
        </p:txBody>
      </p:sp>
      <p:sp>
        <p:nvSpPr>
          <p:cNvPr id="6" name="Footer Placeholder 5">
            <a:extLst>
              <a:ext uri="{FF2B5EF4-FFF2-40B4-BE49-F238E27FC236}">
                <a16:creationId xmlns:a16="http://schemas.microsoft.com/office/drawing/2014/main" id="{B52E61E2-9C47-B494-EC6E-BA70A71CA3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188DD0-3ED1-5974-D115-7ED4CF872821}"/>
              </a:ext>
            </a:extLst>
          </p:cNvPr>
          <p:cNvSpPr>
            <a:spLocks noGrp="1"/>
          </p:cNvSpPr>
          <p:nvPr>
            <p:ph type="sldNum" sz="quarter" idx="12"/>
          </p:nvPr>
        </p:nvSpPr>
        <p:spPr/>
        <p:txBody>
          <a:bodyPr/>
          <a:lstStyle/>
          <a:p>
            <a:fld id="{4B2EABCE-BEE0-4AAB-AE3D-543B91BC64BF}" type="slidenum">
              <a:rPr lang="en-US" smtClean="0"/>
              <a:t>‹#›</a:t>
            </a:fld>
            <a:endParaRPr lang="en-US"/>
          </a:p>
        </p:txBody>
      </p:sp>
    </p:spTree>
    <p:extLst>
      <p:ext uri="{BB962C8B-B14F-4D97-AF65-F5344CB8AC3E}">
        <p14:creationId xmlns:p14="http://schemas.microsoft.com/office/powerpoint/2010/main" val="355403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6E04-15A7-021E-4F47-3FEDBA78D1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A5643E-6501-C574-324F-9D93B4A81C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FE5A23-7D97-7416-4879-8828F7BA27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E76711-191E-D949-A3CE-CCE245C8B0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7E1BCB-7125-D936-F257-0B05BA3793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D42809-0F92-706E-951C-D5E7A0A677C1}"/>
              </a:ext>
            </a:extLst>
          </p:cNvPr>
          <p:cNvSpPr>
            <a:spLocks noGrp="1"/>
          </p:cNvSpPr>
          <p:nvPr>
            <p:ph type="dt" sz="half" idx="10"/>
          </p:nvPr>
        </p:nvSpPr>
        <p:spPr/>
        <p:txBody>
          <a:bodyPr/>
          <a:lstStyle/>
          <a:p>
            <a:fld id="{15CA981B-270A-4775-9455-EAB3381B00B3}" type="datetimeFigureOut">
              <a:rPr lang="en-US" smtClean="0"/>
              <a:t>7/30/2025</a:t>
            </a:fld>
            <a:endParaRPr lang="en-US"/>
          </a:p>
        </p:txBody>
      </p:sp>
      <p:sp>
        <p:nvSpPr>
          <p:cNvPr id="8" name="Footer Placeholder 7">
            <a:extLst>
              <a:ext uri="{FF2B5EF4-FFF2-40B4-BE49-F238E27FC236}">
                <a16:creationId xmlns:a16="http://schemas.microsoft.com/office/drawing/2014/main" id="{5D975546-7597-6362-FA7E-04D8541166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05390B-6DEE-C6DC-A450-C3E8A4EA54A2}"/>
              </a:ext>
            </a:extLst>
          </p:cNvPr>
          <p:cNvSpPr>
            <a:spLocks noGrp="1"/>
          </p:cNvSpPr>
          <p:nvPr>
            <p:ph type="sldNum" sz="quarter" idx="12"/>
          </p:nvPr>
        </p:nvSpPr>
        <p:spPr/>
        <p:txBody>
          <a:bodyPr/>
          <a:lstStyle/>
          <a:p>
            <a:fld id="{4B2EABCE-BEE0-4AAB-AE3D-543B91BC64BF}" type="slidenum">
              <a:rPr lang="en-US" smtClean="0"/>
              <a:t>‹#›</a:t>
            </a:fld>
            <a:endParaRPr lang="en-US"/>
          </a:p>
        </p:txBody>
      </p:sp>
    </p:spTree>
    <p:extLst>
      <p:ext uri="{BB962C8B-B14F-4D97-AF65-F5344CB8AC3E}">
        <p14:creationId xmlns:p14="http://schemas.microsoft.com/office/powerpoint/2010/main" val="2470987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20A13-A765-D654-6337-3527D8C37F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1FA9C6-1FD4-A8BC-F6E7-43E5129C5091}"/>
              </a:ext>
            </a:extLst>
          </p:cNvPr>
          <p:cNvSpPr>
            <a:spLocks noGrp="1"/>
          </p:cNvSpPr>
          <p:nvPr>
            <p:ph type="dt" sz="half" idx="10"/>
          </p:nvPr>
        </p:nvSpPr>
        <p:spPr/>
        <p:txBody>
          <a:bodyPr/>
          <a:lstStyle/>
          <a:p>
            <a:fld id="{15CA981B-270A-4775-9455-EAB3381B00B3}" type="datetimeFigureOut">
              <a:rPr lang="en-US" smtClean="0"/>
              <a:t>7/30/2025</a:t>
            </a:fld>
            <a:endParaRPr lang="en-US"/>
          </a:p>
        </p:txBody>
      </p:sp>
      <p:sp>
        <p:nvSpPr>
          <p:cNvPr id="4" name="Footer Placeholder 3">
            <a:extLst>
              <a:ext uri="{FF2B5EF4-FFF2-40B4-BE49-F238E27FC236}">
                <a16:creationId xmlns:a16="http://schemas.microsoft.com/office/drawing/2014/main" id="{9CC8E90B-2B00-F54D-2C5F-7688C420F0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43104D-1A21-18CA-8399-80B7D827646B}"/>
              </a:ext>
            </a:extLst>
          </p:cNvPr>
          <p:cNvSpPr>
            <a:spLocks noGrp="1"/>
          </p:cNvSpPr>
          <p:nvPr>
            <p:ph type="sldNum" sz="quarter" idx="12"/>
          </p:nvPr>
        </p:nvSpPr>
        <p:spPr/>
        <p:txBody>
          <a:bodyPr/>
          <a:lstStyle/>
          <a:p>
            <a:fld id="{4B2EABCE-BEE0-4AAB-AE3D-543B91BC64BF}" type="slidenum">
              <a:rPr lang="en-US" smtClean="0"/>
              <a:t>‹#›</a:t>
            </a:fld>
            <a:endParaRPr lang="en-US"/>
          </a:p>
        </p:txBody>
      </p:sp>
    </p:spTree>
    <p:extLst>
      <p:ext uri="{BB962C8B-B14F-4D97-AF65-F5344CB8AC3E}">
        <p14:creationId xmlns:p14="http://schemas.microsoft.com/office/powerpoint/2010/main" val="3814560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2_Blank">
    <p:bg>
      <p:bgPr>
        <a:solidFill>
          <a:schemeClr val="tx1"/>
        </a:solidFill>
        <a:effectLst/>
      </p:bgPr>
    </p:bg>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C6F57D21-283E-07BC-AF22-2B82030EF87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46437" y="77288"/>
            <a:ext cx="565595" cy="557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4465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Stakeholders">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FC1947-F1B0-8AA9-11D1-2F4C19C0B150}"/>
              </a:ext>
              <a:ext uri="{C183D7F6-B498-43B3-948B-1728B52AA6E4}">
                <adec:decorative xmlns:adec="http://schemas.microsoft.com/office/drawing/2017/decorative" val="1"/>
              </a:ext>
            </a:extLst>
          </p:cNvPr>
          <p:cNvSpPr/>
          <p:nvPr userDrawn="1"/>
        </p:nvSpPr>
        <p:spPr bwMode="auto">
          <a:xfrm>
            <a:off x="0" y="1"/>
            <a:ext cx="3054096" cy="685799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chemeClr val="tx2"/>
              </a:solidFill>
              <a:effectLst/>
              <a:uLnTx/>
              <a:uFillTx/>
              <a:latin typeface="Segoe UI"/>
              <a:ea typeface="Segoe UI" pitchFamily="34" charset="0"/>
              <a:cs typeface="Segoe UI" pitchFamily="34" charset="0"/>
            </a:endParaRPr>
          </a:p>
        </p:txBody>
      </p:sp>
      <p:sp>
        <p:nvSpPr>
          <p:cNvPr id="4" name="Freeform: Shape 3">
            <a:extLst>
              <a:ext uri="{FF2B5EF4-FFF2-40B4-BE49-F238E27FC236}">
                <a16:creationId xmlns:a16="http://schemas.microsoft.com/office/drawing/2014/main" id="{E2157CB8-84C8-93BE-A2DC-A1B6BFF7F451}"/>
              </a:ext>
            </a:extLst>
          </p:cNvPr>
          <p:cNvSpPr/>
          <p:nvPr userDrawn="1"/>
        </p:nvSpPr>
        <p:spPr>
          <a:xfrm>
            <a:off x="-1016" y="1857550"/>
            <a:ext cx="2694893" cy="130162"/>
          </a:xfrm>
          <a:custGeom>
            <a:avLst/>
            <a:gdLst>
              <a:gd name="connsiteX0" fmla="*/ 0 w 2694893"/>
              <a:gd name="connsiteY0" fmla="*/ 0 h 130162"/>
              <a:gd name="connsiteX1" fmla="*/ 2629811 w 2694893"/>
              <a:gd name="connsiteY1" fmla="*/ 0 h 130162"/>
              <a:gd name="connsiteX2" fmla="*/ 2629811 w 2694893"/>
              <a:gd name="connsiteY2" fmla="*/ 0 h 130162"/>
              <a:gd name="connsiteX3" fmla="*/ 2629812 w 2694893"/>
              <a:gd name="connsiteY3" fmla="*/ 0 h 130162"/>
              <a:gd name="connsiteX4" fmla="*/ 2694893 w 2694893"/>
              <a:gd name="connsiteY4" fmla="*/ 65081 h 130162"/>
              <a:gd name="connsiteX5" fmla="*/ 2629812 w 2694893"/>
              <a:gd name="connsiteY5" fmla="*/ 130162 h 130162"/>
              <a:gd name="connsiteX6" fmla="*/ 2629807 w 2694893"/>
              <a:gd name="connsiteY6" fmla="*/ 130161 h 130162"/>
              <a:gd name="connsiteX7" fmla="*/ 0 w 2694893"/>
              <a:gd name="connsiteY7" fmla="*/ 130161 h 130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893" h="130162">
                <a:moveTo>
                  <a:pt x="0" y="0"/>
                </a:moveTo>
                <a:lnTo>
                  <a:pt x="2629811" y="0"/>
                </a:lnTo>
                <a:lnTo>
                  <a:pt x="2629811" y="0"/>
                </a:lnTo>
                <a:lnTo>
                  <a:pt x="2629812" y="0"/>
                </a:lnTo>
                <a:cubicBezTo>
                  <a:pt x="2665755" y="0"/>
                  <a:pt x="2694893" y="29138"/>
                  <a:pt x="2694893" y="65081"/>
                </a:cubicBezTo>
                <a:cubicBezTo>
                  <a:pt x="2694893" y="101024"/>
                  <a:pt x="2665755" y="130162"/>
                  <a:pt x="2629812" y="130162"/>
                </a:cubicBezTo>
                <a:lnTo>
                  <a:pt x="2629807" y="130161"/>
                </a:lnTo>
                <a:lnTo>
                  <a:pt x="0" y="1301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34410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BBE83-53CE-18CC-FED8-0C2A49684D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68EDD3-D2D7-E436-9B96-ED08D7779E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C5B9B9-4BD3-5E49-1E70-FA1F5DDD47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61B1AE-7CF9-3C89-2F65-5707F093DEF5}"/>
              </a:ext>
            </a:extLst>
          </p:cNvPr>
          <p:cNvSpPr>
            <a:spLocks noGrp="1"/>
          </p:cNvSpPr>
          <p:nvPr>
            <p:ph type="dt" sz="half" idx="10"/>
          </p:nvPr>
        </p:nvSpPr>
        <p:spPr/>
        <p:txBody>
          <a:bodyPr/>
          <a:lstStyle/>
          <a:p>
            <a:fld id="{15CA981B-270A-4775-9455-EAB3381B00B3}" type="datetimeFigureOut">
              <a:rPr lang="en-US" smtClean="0"/>
              <a:t>7/30/2025</a:t>
            </a:fld>
            <a:endParaRPr lang="en-US"/>
          </a:p>
        </p:txBody>
      </p:sp>
      <p:sp>
        <p:nvSpPr>
          <p:cNvPr id="6" name="Footer Placeholder 5">
            <a:extLst>
              <a:ext uri="{FF2B5EF4-FFF2-40B4-BE49-F238E27FC236}">
                <a16:creationId xmlns:a16="http://schemas.microsoft.com/office/drawing/2014/main" id="{D6A58F22-30D1-3998-E4BD-DE1A4E53D2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3154C9-1DB7-3ED7-B8F0-05416FE625B2}"/>
              </a:ext>
            </a:extLst>
          </p:cNvPr>
          <p:cNvSpPr>
            <a:spLocks noGrp="1"/>
          </p:cNvSpPr>
          <p:nvPr>
            <p:ph type="sldNum" sz="quarter" idx="12"/>
          </p:nvPr>
        </p:nvSpPr>
        <p:spPr/>
        <p:txBody>
          <a:bodyPr/>
          <a:lstStyle/>
          <a:p>
            <a:fld id="{4B2EABCE-BEE0-4AAB-AE3D-543B91BC64BF}" type="slidenum">
              <a:rPr lang="en-US" smtClean="0"/>
              <a:t>‹#›</a:t>
            </a:fld>
            <a:endParaRPr lang="en-US"/>
          </a:p>
        </p:txBody>
      </p:sp>
    </p:spTree>
    <p:extLst>
      <p:ext uri="{BB962C8B-B14F-4D97-AF65-F5344CB8AC3E}">
        <p14:creationId xmlns:p14="http://schemas.microsoft.com/office/powerpoint/2010/main" val="765945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image" Target="../media/image3.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650052-DE14-63CC-0962-9188971F5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BAEFA2-5A06-7AC2-F004-FEC0858A74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5F40FF-F364-FA6B-B5E4-9AD35A6319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CA981B-270A-4775-9455-EAB3381B00B3}" type="datetimeFigureOut">
              <a:rPr lang="en-US" smtClean="0"/>
              <a:t>7/30/2025</a:t>
            </a:fld>
            <a:endParaRPr lang="en-US"/>
          </a:p>
        </p:txBody>
      </p:sp>
      <p:sp>
        <p:nvSpPr>
          <p:cNvPr id="5" name="Footer Placeholder 4">
            <a:extLst>
              <a:ext uri="{FF2B5EF4-FFF2-40B4-BE49-F238E27FC236}">
                <a16:creationId xmlns:a16="http://schemas.microsoft.com/office/drawing/2014/main" id="{54701858-8E97-880B-0014-C5EFDD1F35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FC9CAB-0CA8-E3DE-37F4-2507034A53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2EABCE-BEE0-4AAB-AE3D-543B91BC64BF}" type="slidenum">
              <a:rPr lang="en-US" smtClean="0"/>
              <a:t>‹#›</a:t>
            </a:fld>
            <a:endParaRPr lang="en-US"/>
          </a:p>
        </p:txBody>
      </p:sp>
    </p:spTree>
    <p:extLst>
      <p:ext uri="{BB962C8B-B14F-4D97-AF65-F5344CB8AC3E}">
        <p14:creationId xmlns:p14="http://schemas.microsoft.com/office/powerpoint/2010/main" val="4841730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Sans Display" pitchFamily="2"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Sans Display" pitchFamily="2" charset="0"/>
            </a:endParaRPr>
          </a:p>
        </p:txBody>
      </p:sp>
      <p:pic>
        <p:nvPicPr>
          <p:cNvPr id="144" name="Graphic 143">
            <a:extLst>
              <a:ext uri="{FF2B5EF4-FFF2-40B4-BE49-F238E27FC236}">
                <a16:creationId xmlns:a16="http://schemas.microsoft.com/office/drawing/2014/main" id="{55FCE7D5-5796-0746-3173-EB75FBE85E45}"/>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rot="5400000">
            <a:off x="9509919" y="2743200"/>
            <a:ext cx="6858000" cy="1371600"/>
          </a:xfrm>
          <a:prstGeom prst="rect">
            <a:avLst/>
          </a:prstGeom>
        </p:spPr>
      </p:pic>
    </p:spTree>
    <p:extLst>
      <p:ext uri="{BB962C8B-B14F-4D97-AF65-F5344CB8AC3E}">
        <p14:creationId xmlns:p14="http://schemas.microsoft.com/office/powerpoint/2010/main" val="38861493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8" r:id="rId4"/>
    <p:sldLayoutId id="2147483679" r:id="rId5"/>
    <p:sldLayoutId id="2147483680" r:id="rId6"/>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Sans Display" pitchFamily="2"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Sans Display" pitchFamily="2"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0">
          <p15:clr>
            <a:srgbClr val="C35EA4"/>
          </p15:clr>
        </p15:guide>
        <p15:guide id="17" pos="7320">
          <p15:clr>
            <a:srgbClr val="C35EA4"/>
          </p15:clr>
        </p15:guide>
        <p15:guide id="25" orient="horz" pos="369">
          <p15:clr>
            <a:srgbClr val="C35EA4"/>
          </p15:clr>
        </p15:guide>
        <p15:guide id="26" orient="horz" pos="3949">
          <p15:clr>
            <a:srgbClr val="C35EA4"/>
          </p15:clr>
        </p15:guide>
        <p15:guide id="28" pos="192">
          <p15:clr>
            <a:srgbClr val="A4A3A4"/>
          </p15:clr>
        </p15:guide>
        <p15:guide id="29" orient="horz" pos="4135">
          <p15:clr>
            <a:srgbClr val="A4A3A4"/>
          </p15:clr>
        </p15:guide>
        <p15:guide id="30" pos="7488">
          <p15:clr>
            <a:srgbClr val="A4A3A4"/>
          </p15:clr>
        </p15:guide>
        <p15:guide id="31" orient="horz" pos="400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learn.microsoft.com/en-us/copilot/security/prompting-security-copilot"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7FFFF8C2_DD6BEB57.xml"/><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hyperlink" Target="https://learn.microsoft.com/en-us/purview/copilot-in-purview-overview#key-features-in-the-embedded-experience" TargetMode="External"/><Relationship Id="rId4" Type="http://schemas.openxmlformats.org/officeDocument/2006/relationships/hyperlink" Target="https://cybersixgill.com/company/press/cybersixgill-is-a-proud-participant-in-the-microsoft-copilot-for-security-partner-ecosystem"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microsoft.com/office/2018/10/relationships/comments" Target="../comments/modernComment_7FFFF8BA_33577D00.xml"/><Relationship Id="rId7" Type="http://schemas.openxmlformats.org/officeDocument/2006/relationships/image" Target="../media/image12.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3.xml.rels><?xml version="1.0" encoding="UTF-8" standalone="yes"?>
<Relationships xmlns="http://schemas.openxmlformats.org/package/2006/relationships"><Relationship Id="rId8" Type="http://schemas.openxmlformats.org/officeDocument/2006/relationships/hyperlink" Target="https://learn.microsoft.com/en-us/purview/insider-risk-management-configure#step-1-required-enable-permissions-for-insider-risk-management" TargetMode="External"/><Relationship Id="rId3" Type="http://schemas.microsoft.com/office/2018/10/relationships/comments" Target="../comments/modernComment_7FFFF895_F1C1E663.xml"/><Relationship Id="rId7" Type="http://schemas.openxmlformats.org/officeDocument/2006/relationships/hyperlink" Target="https://learn.microsoft.com/en-us/purview/dlp-create-deploy-policy?tabs=purview#permissions" TargetMode="External"/><Relationship Id="rId12" Type="http://schemas.openxmlformats.org/officeDocument/2006/relationships/hyperlink" Target="https://learn.microsoft.com/en-us/copilot/security/privacy-data-security#accessing-data-from-microsoft-365-services"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learn.microsoft.com/en-us/copilot/security/get-started-security-copilot#assign-roles-to-users" TargetMode="External"/><Relationship Id="rId11" Type="http://schemas.openxmlformats.org/officeDocument/2006/relationships/hyperlink" Target="https://learn.microsoft.com/en-us/purview/copilot-in-purview-overview?bc=%2Fsecurity-copilot%2Fbreadcrumb%2Ftoc.json&amp;toc=%2Fsecurity-copilot%2Ftoc.json#enable-the-microsoft-purview-source-in-microsoft-security-copilot" TargetMode="External"/><Relationship Id="rId5" Type="http://schemas.openxmlformats.org/officeDocument/2006/relationships/hyperlink" Target="https://learn.microsoft.com/en-us/sharepoint/advanced-management" TargetMode="External"/><Relationship Id="rId10" Type="http://schemas.openxmlformats.org/officeDocument/2006/relationships/hyperlink" Target="https://learn.microsoft.com/en-us/purview/edisc-permissions" TargetMode="External"/><Relationship Id="rId4" Type="http://schemas.openxmlformats.org/officeDocument/2006/relationships/hyperlink" Target="https://learn.microsoft.com/en-us/copilot/security/get-started-security-copilot#step-1-provision-capacity" TargetMode="External"/><Relationship Id="rId9" Type="http://schemas.openxmlformats.org/officeDocument/2006/relationships/hyperlink" Target="https://learn.microsoft.com/en-us/purview/communication-compliance-configure#step-1-required-enable-permissions-for-communication-compliance" TargetMode="External"/></Relationships>
</file>

<file path=ppt/slides/_rels/slide4.xml.rels><?xml version="1.0" encoding="UTF-8" standalone="yes"?>
<Relationships xmlns="http://schemas.openxmlformats.org/package/2006/relationships"><Relationship Id="rId3" Type="http://schemas.microsoft.com/office/2018/10/relationships/comments" Target="../comments/modernComment_7FFFF8C0_6E94375D.xml"/><Relationship Id="rId7" Type="http://schemas.openxmlformats.org/officeDocument/2006/relationships/hyperlink" Target="https://learn.microsoft.com/en-us/purview/communication-compliance-investigate-remediate?tabs=purview-portal#summarize-a-message-by-using-copilot-in-microsoft-purview"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hyperlink" Target="https://learn.microsoft.com/en-us/purview/insider-risk-management-activities?tabs=purview-portal#use-copilot-to-summarize-an-alert" TargetMode="External"/><Relationship Id="rId5" Type="http://schemas.openxmlformats.org/officeDocument/2006/relationships/hyperlink" Target="https://learn.microsoft.com/en-us/sharepoint/advanced-management" TargetMode="External"/><Relationship Id="rId4" Type="http://schemas.openxmlformats.org/officeDocument/2006/relationships/hyperlink" Target="https://learn.microsoft.com/en-us/purview/copilot-in-purview-overview?bc=%2Fsecurity-copilot%2Fbreadcrumb%2Ftoc.json&amp;toc=%2Fsecurity-copilot%2Ftoc.json#features-in-the-embedded-experience" TargetMode="External"/></Relationships>
</file>

<file path=ppt/slides/_rels/slide5.xml.rels><?xml version="1.0" encoding="UTF-8" standalone="yes"?>
<Relationships xmlns="http://schemas.openxmlformats.org/package/2006/relationships"><Relationship Id="rId3" Type="http://schemas.microsoft.com/office/2018/10/relationships/comments" Target="../comments/modernComment_7FFFF8C1_CD242457.xml"/><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hyperlink" Target="https://learn.microsoft.com/en-us/purview/edisc-search-query#create-a-keyql-search-query-with-microsoft-copilot-preview" TargetMode="External"/><Relationship Id="rId4" Type="http://schemas.openxmlformats.org/officeDocument/2006/relationships/hyperlink" Target="https://learn.microsoft.com/en-us/purview/ediscovery-view-documents-in-review-set#summarize-an-item-by-using-microsoft-security-copilot"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learn.microsoft.com/en-us/purview/dlp-test-dlp-policies#get-insights-with-security-copilot"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s://learn.microsoft.com/en-us/purview/data-classification-activity-explorer#security-copilot-in-activity-explorer-preview"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learn.microsoft.com/en-us/purview/data-security-posture-management-copilot"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18/10/relationships/comments" Target="../comments/modernComment_7FFFF8B5_9066124F.xm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hyperlink" Target="https://learn.microsoft.com/en-us/purview/copilot-in-purview-agents-get-started" TargetMode="External"/></Relationships>
</file>

<file path=ppt/slides/_rels/slide9.xml.rels><?xml version="1.0" encoding="UTF-8" standalone="yes"?>
<Relationships xmlns="http://schemas.openxmlformats.org/package/2006/relationships"><Relationship Id="rId3" Type="http://schemas.microsoft.com/office/2018/10/relationships/comments" Target="../comments/modernComment_7FFFF8BB_4E393DBE.xml"/><Relationship Id="rId7" Type="http://schemas.openxmlformats.org/officeDocument/2006/relationships/hyperlink" Target="https://learn.microsoft.com/en-us/copilot/security/connector-logicapp"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hyperlink" Target="https://learn.microsoft.com/en-us/copilot/security/build-promptbooks" TargetMode="External"/><Relationship Id="rId5" Type="http://schemas.openxmlformats.org/officeDocument/2006/relationships/hyperlink" Target="https://learn.microsoft.com/en-us/purview/data-security-posture-management-copilot" TargetMode="External"/><Relationship Id="rId4" Type="http://schemas.openxmlformats.org/officeDocument/2006/relationships/hyperlink" Target="https://learn.microsoft.com/en-us/copilot/security/using-promptbook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97C9F7-B98B-EB72-4F1E-2A86D49BB492}"/>
              </a:ext>
            </a:extLst>
          </p:cNvPr>
          <p:cNvSpPr txBox="1"/>
          <p:nvPr/>
        </p:nvSpPr>
        <p:spPr>
          <a:xfrm>
            <a:off x="402335" y="603503"/>
            <a:ext cx="11521437" cy="553998"/>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srgbClr val="FFFFFF"/>
                </a:solidFill>
                <a:effectLst/>
                <a:uLnTx/>
                <a:uFillTx/>
                <a:latin typeface="Segoe UI Semibold"/>
                <a:ea typeface="Calibri" panose="020F0502020204030204" pitchFamily="34" charset="0"/>
                <a:cs typeface="Times New Roman" panose="02020603050405020304" pitchFamily="18" charset="0"/>
              </a:rPr>
              <a:t>Microsoft Purview Deployment blueprints</a:t>
            </a:r>
          </a:p>
        </p:txBody>
      </p:sp>
      <p:sp>
        <p:nvSpPr>
          <p:cNvPr id="2" name="TextBox 1">
            <a:extLst>
              <a:ext uri="{FF2B5EF4-FFF2-40B4-BE49-F238E27FC236}">
                <a16:creationId xmlns:a16="http://schemas.microsoft.com/office/drawing/2014/main" id="{DD29B65B-3E92-A45C-E586-8C62A2FA5CC2}"/>
              </a:ext>
            </a:extLst>
          </p:cNvPr>
          <p:cNvSpPr txBox="1"/>
          <p:nvPr/>
        </p:nvSpPr>
        <p:spPr>
          <a:xfrm>
            <a:off x="402334" y="1900029"/>
            <a:ext cx="8989003" cy="2062103"/>
          </a:xfrm>
          <a:prstGeom prst="rect">
            <a:avLst/>
          </a:prstGeom>
          <a:noFill/>
        </p:spPr>
        <p:txBody>
          <a:bodyPr wrap="square" rtlCol="0">
            <a:spAutoFit/>
          </a:bodyPr>
          <a:lstStyle/>
          <a:p>
            <a:r>
              <a:rPr lang="en-CA" sz="1600" b="1" i="1">
                <a:solidFill>
                  <a:schemeClr val="bg1"/>
                </a:solidFill>
              </a:rPr>
              <a:t>What are they?</a:t>
            </a:r>
          </a:p>
          <a:p>
            <a:endParaRPr lang="en-CA" sz="1600" i="1">
              <a:solidFill>
                <a:schemeClr val="bg1"/>
              </a:solidFill>
            </a:endParaRPr>
          </a:p>
          <a:p>
            <a:pPr marL="285750" indent="-285750">
              <a:buFont typeface="Arial" panose="020B0604020202020204" pitchFamily="34" charset="0"/>
              <a:buChar char="•"/>
            </a:pPr>
            <a:r>
              <a:rPr lang="en-CA" sz="1600">
                <a:solidFill>
                  <a:schemeClr val="bg1"/>
                </a:solidFill>
              </a:rPr>
              <a:t>Evolution of Deployment Accelerator Guides (DAG) </a:t>
            </a:r>
          </a:p>
          <a:p>
            <a:pPr marL="285750" indent="-285750">
              <a:buFont typeface="Arial" panose="020B0604020202020204" pitchFamily="34" charset="0"/>
              <a:buChar char="•"/>
            </a:pPr>
            <a:r>
              <a:rPr lang="en-CA" sz="1600">
                <a:solidFill>
                  <a:schemeClr val="bg1"/>
                </a:solidFill>
              </a:rPr>
              <a:t>Short and prescriptive guidance with high level activity plan</a:t>
            </a:r>
          </a:p>
          <a:p>
            <a:pPr marL="285750" indent="-285750">
              <a:buFont typeface="Arial" panose="020B0604020202020204" pitchFamily="34" charset="0"/>
              <a:buChar char="•"/>
            </a:pPr>
            <a:r>
              <a:rPr lang="en-CA" sz="1600">
                <a:solidFill>
                  <a:schemeClr val="bg1"/>
                </a:solidFill>
              </a:rPr>
              <a:t>Scenario focused = more about how customer should use and less about product features list</a:t>
            </a:r>
          </a:p>
          <a:p>
            <a:pPr marL="285750" indent="-285750">
              <a:buFont typeface="Arial" panose="020B0604020202020204" pitchFamily="34" charset="0"/>
              <a:buChar char="•"/>
            </a:pPr>
            <a:r>
              <a:rPr lang="en-CA" sz="1600">
                <a:solidFill>
                  <a:schemeClr val="bg1"/>
                </a:solidFill>
              </a:rPr>
              <a:t>Created by Microsoft Engineering (CXE + PM)</a:t>
            </a:r>
          </a:p>
          <a:p>
            <a:pPr marL="285750" indent="-285750">
              <a:buFont typeface="Arial" panose="020B0604020202020204" pitchFamily="34" charset="0"/>
              <a:buChar char="•"/>
            </a:pPr>
            <a:r>
              <a:rPr lang="en-CA" sz="1600">
                <a:solidFill>
                  <a:schemeClr val="bg1"/>
                </a:solidFill>
              </a:rPr>
              <a:t>Updated when new features enhances the scenario</a:t>
            </a:r>
          </a:p>
          <a:p>
            <a:pPr marL="285750" indent="-285750">
              <a:buFont typeface="Arial" panose="020B0604020202020204" pitchFamily="34" charset="0"/>
              <a:buChar char="•"/>
            </a:pPr>
            <a:r>
              <a:rPr lang="en-CA" sz="1600">
                <a:solidFill>
                  <a:schemeClr val="bg1"/>
                </a:solidFill>
              </a:rPr>
              <a:t>Foundation to white papers, playbooks, articles and detailed guides</a:t>
            </a:r>
          </a:p>
        </p:txBody>
      </p:sp>
    </p:spTree>
    <p:extLst>
      <p:ext uri="{BB962C8B-B14F-4D97-AF65-F5344CB8AC3E}">
        <p14:creationId xmlns:p14="http://schemas.microsoft.com/office/powerpoint/2010/main" val="3162610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0A0DB2-9099-A661-E71E-0D3C32E3667C}"/>
              </a:ext>
            </a:extLst>
          </p:cNvPr>
          <p:cNvSpPr txBox="1"/>
          <p:nvPr/>
        </p:nvSpPr>
        <p:spPr>
          <a:xfrm>
            <a:off x="402335" y="164114"/>
            <a:ext cx="11521437" cy="488147"/>
          </a:xfrm>
          <a:prstGeom prst="rect">
            <a:avLst/>
          </a:prstGeom>
          <a:noFill/>
        </p:spPr>
        <p:txBody>
          <a:bodyPr wrap="square" lIns="0" tIns="0" rIns="0" bIns="0" anchor="t">
            <a:spAutoFit/>
          </a:bodyPr>
          <a:lstStyle/>
          <a:p>
            <a:pPr>
              <a:lnSpc>
                <a:spcPct val="107000"/>
              </a:lnSpc>
              <a:spcBef>
                <a:spcPts val="400"/>
              </a:spcBef>
              <a:spcAft>
                <a:spcPts val="500"/>
              </a:spcAft>
              <a:defRPr/>
            </a:pPr>
            <a:r>
              <a:rPr lang="en-US" sz="3200">
                <a:solidFill>
                  <a:srgbClr val="00B0F0"/>
                </a:solidFill>
                <a:latin typeface="Segoe UI Semibold"/>
                <a:cs typeface="Times New Roman"/>
              </a:rPr>
              <a:t>Use Natural Language to extend investigation</a:t>
            </a:r>
            <a:endParaRPr lang="en-US" sz="3200"/>
          </a:p>
        </p:txBody>
      </p:sp>
      <p:cxnSp>
        <p:nvCxnSpPr>
          <p:cNvPr id="4" name="Straight Connector 3">
            <a:extLst>
              <a:ext uri="{FF2B5EF4-FFF2-40B4-BE49-F238E27FC236}">
                <a16:creationId xmlns:a16="http://schemas.microsoft.com/office/drawing/2014/main" id="{5F5BE289-16F3-5080-2C83-4937DBF348F4}"/>
              </a:ext>
            </a:extLst>
          </p:cNvPr>
          <p:cNvCxnSpPr>
            <a:cxnSpLocks/>
          </p:cNvCxnSpPr>
          <p:nvPr/>
        </p:nvCxnSpPr>
        <p:spPr>
          <a:xfrm flipH="1">
            <a:off x="2963009" y="843477"/>
            <a:ext cx="35960" cy="56581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F70F2F0-EE0C-8D5A-B47A-FB3F35718B3F}"/>
              </a:ext>
            </a:extLst>
          </p:cNvPr>
          <p:cNvSpPr txBox="1"/>
          <p:nvPr/>
        </p:nvSpPr>
        <p:spPr>
          <a:xfrm>
            <a:off x="3230744" y="918715"/>
            <a:ext cx="8522590" cy="4278094"/>
          </a:xfrm>
          <a:prstGeom prst="rect">
            <a:avLst/>
          </a:prstGeom>
          <a:noFill/>
        </p:spPr>
        <p:txBody>
          <a:bodyPr wrap="square" rtlCol="0">
            <a:spAutoFit/>
          </a:bodyPr>
          <a:lstStyle/>
          <a:p>
            <a:r>
              <a:rPr lang="en-US" sz="1600" b="1" u="sng">
                <a:solidFill>
                  <a:srgbClr val="FFFFFF"/>
                </a:solidFill>
                <a:cs typeface="Segoe UI"/>
              </a:rPr>
              <a:t>Considerations for Copilot prompts</a:t>
            </a:r>
          </a:p>
          <a:p>
            <a:pPr marL="285750" indent="-285750">
              <a:buFont typeface="Arial,Sans-Serif"/>
              <a:buChar char="•"/>
            </a:pPr>
            <a:r>
              <a:rPr lang="en-US" sz="1600">
                <a:solidFill>
                  <a:srgbClr val="FFFFFF"/>
                </a:solidFill>
                <a:cs typeface="Segoe UI"/>
              </a:rPr>
              <a:t>Prompts are the primary input Security Copilot needs to generate answers that can help you in your security-related tasks. </a:t>
            </a:r>
          </a:p>
          <a:p>
            <a:pPr marL="285750" indent="-285750">
              <a:buFont typeface="Arial,Sans-Serif"/>
              <a:buChar char="•"/>
            </a:pPr>
            <a:r>
              <a:rPr lang="en-US" sz="1600">
                <a:solidFill>
                  <a:srgbClr val="FFFFFF"/>
                </a:solidFill>
                <a:cs typeface="Segoe UI"/>
              </a:rPr>
              <a:t>Promptbooks are a series of prompts that have been put together to accomplish specific security-related tasks.</a:t>
            </a:r>
          </a:p>
          <a:p>
            <a:pPr marL="285750" indent="-285750">
              <a:buFont typeface="Arial,Sans-Serif"/>
              <a:buChar char="•"/>
            </a:pPr>
            <a:r>
              <a:rPr lang="en-US" sz="1600">
                <a:solidFill>
                  <a:srgbClr val="FFFFFF"/>
                </a:solidFill>
                <a:cs typeface="Segoe UI"/>
              </a:rPr>
              <a:t>The prompts and promptbooks library in Security Copilot helps you quickly harness the power of the platform in a way that aligns with your role. These set of prompts and promptbooks are designed to guide you through features and capabilities most relevant to your work.</a:t>
            </a:r>
          </a:p>
          <a:p>
            <a:pPr marL="285750" indent="-285750">
              <a:buFont typeface="Arial,Sans-Serif"/>
              <a:buChar char="•"/>
            </a:pPr>
            <a:r>
              <a:rPr lang="en-US" sz="1600">
                <a:solidFill>
                  <a:srgbClr val="FFFFFF"/>
                </a:solidFill>
                <a:cs typeface="Segoe UI"/>
              </a:rPr>
              <a:t>Effective prompts give Security Copilot adequate and useful parameters to generate a valuable response. Consider the following elements when writing a prompt:</a:t>
            </a:r>
          </a:p>
          <a:p>
            <a:pPr marL="742950" lvl="1" indent="-285750">
              <a:buFont typeface="Arial,Sans-Serif"/>
              <a:buChar char="•"/>
            </a:pPr>
            <a:r>
              <a:rPr lang="en-US" sz="1600" b="1">
                <a:solidFill>
                  <a:srgbClr val="FFFFFF"/>
                </a:solidFill>
                <a:cs typeface="Segoe UI"/>
              </a:rPr>
              <a:t>Goal</a:t>
            </a:r>
            <a:r>
              <a:rPr lang="en-US" sz="1600">
                <a:solidFill>
                  <a:srgbClr val="FFFFFF"/>
                </a:solidFill>
                <a:cs typeface="Segoe UI"/>
              </a:rPr>
              <a:t> - specific, security-related information that you need</a:t>
            </a:r>
          </a:p>
          <a:p>
            <a:pPr marL="742950" lvl="1" indent="-285750">
              <a:buFont typeface="Arial,Sans-Serif"/>
              <a:buChar char="•"/>
            </a:pPr>
            <a:r>
              <a:rPr lang="en-US" sz="1600" b="1">
                <a:solidFill>
                  <a:srgbClr val="FFFFFF"/>
                </a:solidFill>
                <a:cs typeface="Segoe UI"/>
              </a:rPr>
              <a:t>Context</a:t>
            </a:r>
            <a:r>
              <a:rPr lang="en-US" sz="1600">
                <a:solidFill>
                  <a:srgbClr val="FFFFFF"/>
                </a:solidFill>
                <a:cs typeface="Segoe UI"/>
              </a:rPr>
              <a:t> - why you need this information or how you plan to use it</a:t>
            </a:r>
          </a:p>
          <a:p>
            <a:pPr marL="742950" lvl="1" indent="-285750">
              <a:buFont typeface="Arial,Sans-Serif"/>
              <a:buChar char="•"/>
            </a:pPr>
            <a:r>
              <a:rPr lang="en-US" sz="1600" b="1">
                <a:solidFill>
                  <a:srgbClr val="FFFFFF"/>
                </a:solidFill>
                <a:cs typeface="Segoe UI"/>
              </a:rPr>
              <a:t>Expectations</a:t>
            </a:r>
            <a:r>
              <a:rPr lang="en-US" sz="1600">
                <a:solidFill>
                  <a:srgbClr val="FFFFFF"/>
                </a:solidFill>
                <a:cs typeface="Segoe UI"/>
              </a:rPr>
              <a:t> - format or target audience you want the response tailored to</a:t>
            </a:r>
          </a:p>
          <a:p>
            <a:pPr marL="742950" lvl="1" indent="-285750">
              <a:buFont typeface="Arial,Sans-Serif"/>
              <a:buChar char="•"/>
            </a:pPr>
            <a:r>
              <a:rPr lang="en-US" sz="1600" b="1">
                <a:solidFill>
                  <a:srgbClr val="FFFFFF"/>
                </a:solidFill>
                <a:cs typeface="Segoe UI"/>
              </a:rPr>
              <a:t>Source</a:t>
            </a:r>
            <a:r>
              <a:rPr lang="en-US" sz="1600">
                <a:solidFill>
                  <a:srgbClr val="FFFFFF"/>
                </a:solidFill>
                <a:cs typeface="Segoe UI"/>
              </a:rPr>
              <a:t> - known information, data sources, or plugins Security Copilot should use</a:t>
            </a:r>
          </a:p>
          <a:p>
            <a:endParaRPr lang="en-US" sz="1600">
              <a:solidFill>
                <a:srgbClr val="FFFFFF"/>
              </a:solidFill>
              <a:cs typeface="Segoe UI"/>
            </a:endParaRPr>
          </a:p>
          <a:p>
            <a:r>
              <a:rPr lang="en-US" sz="1600">
                <a:solidFill>
                  <a:srgbClr val="FFFFFF"/>
                </a:solidFill>
                <a:cs typeface="Segoe UI"/>
              </a:rPr>
              <a:t>For more information, see </a:t>
            </a:r>
            <a:r>
              <a:rPr lang="en-US" sz="1600">
                <a:hlinkClick r:id="rId3"/>
              </a:rPr>
              <a:t>Prompting in Microsoft Security Copilot</a:t>
            </a:r>
            <a:endParaRPr lang="en-US" sz="1600">
              <a:solidFill>
                <a:srgbClr val="FFFFFF"/>
              </a:solidFill>
              <a:cs typeface="Segoe UI"/>
            </a:endParaRPr>
          </a:p>
        </p:txBody>
      </p:sp>
      <p:grpSp>
        <p:nvGrpSpPr>
          <p:cNvPr id="3" name="Group 2">
            <a:extLst>
              <a:ext uri="{FF2B5EF4-FFF2-40B4-BE49-F238E27FC236}">
                <a16:creationId xmlns:a16="http://schemas.microsoft.com/office/drawing/2014/main" id="{A5833E34-6AEC-927B-A546-281BC735D77B}"/>
              </a:ext>
            </a:extLst>
          </p:cNvPr>
          <p:cNvGrpSpPr/>
          <p:nvPr/>
        </p:nvGrpSpPr>
        <p:grpSpPr>
          <a:xfrm>
            <a:off x="119992" y="970900"/>
            <a:ext cx="2878975" cy="1515101"/>
            <a:chOff x="9044795" y="2209150"/>
            <a:chExt cx="2878975" cy="1322413"/>
          </a:xfrm>
        </p:grpSpPr>
        <p:cxnSp>
          <p:nvCxnSpPr>
            <p:cNvPr id="5" name="Straight Connector 4">
              <a:extLst>
                <a:ext uri="{FF2B5EF4-FFF2-40B4-BE49-F238E27FC236}">
                  <a16:creationId xmlns:a16="http://schemas.microsoft.com/office/drawing/2014/main" id="{7D826E39-1A4E-AB71-01B8-525E758758D4}"/>
                </a:ext>
              </a:extLst>
            </p:cNvPr>
            <p:cNvCxnSpPr>
              <a:cxnSpLocks/>
              <a:stCxn id="11" idx="0"/>
              <a:endCxn id="15" idx="0"/>
            </p:cNvCxnSpPr>
            <p:nvPr/>
          </p:nvCxnSpPr>
          <p:spPr>
            <a:xfrm>
              <a:off x="9136235" y="2209150"/>
              <a:ext cx="0" cy="1135517"/>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C3A116C1-68EF-FC92-2561-2E042401BD80}"/>
                </a:ext>
              </a:extLst>
            </p:cNvPr>
            <p:cNvGrpSpPr/>
            <p:nvPr/>
          </p:nvGrpSpPr>
          <p:grpSpPr>
            <a:xfrm>
              <a:off x="9044795" y="2842406"/>
              <a:ext cx="2860997" cy="206621"/>
              <a:chOff x="9044795" y="2842406"/>
              <a:chExt cx="2860997" cy="206621"/>
            </a:xfrm>
          </p:grpSpPr>
          <p:sp>
            <p:nvSpPr>
              <p:cNvPr id="16" name="TextBox 15">
                <a:extLst>
                  <a:ext uri="{FF2B5EF4-FFF2-40B4-BE49-F238E27FC236}">
                    <a16:creationId xmlns:a16="http://schemas.microsoft.com/office/drawing/2014/main" id="{2954ADF9-99FC-FD00-CC15-42D987BE37B1}"/>
                  </a:ext>
                </a:extLst>
              </p:cNvPr>
              <p:cNvSpPr txBox="1"/>
              <p:nvPr/>
            </p:nvSpPr>
            <p:spPr>
              <a:xfrm>
                <a:off x="9345489" y="2842406"/>
                <a:ext cx="2560303" cy="188044"/>
              </a:xfrm>
              <a:prstGeom prst="rect">
                <a:avLst/>
              </a:prstGeom>
              <a:noFill/>
            </p:spPr>
            <p:txBody>
              <a:bodyPr wrap="square" lIns="0" tIns="0" rIns="0" bIns="0">
                <a:spAutoFit/>
              </a:bodyPr>
              <a:lstStyle/>
              <a:p>
                <a:pPr>
                  <a:defRPr/>
                </a:pPr>
                <a:r>
                  <a:rPr lang="en-US" sz="1400">
                    <a:solidFill>
                      <a:schemeClr val="bg1">
                        <a:lumMod val="65000"/>
                      </a:schemeClr>
                    </a:solidFill>
                    <a:latin typeface="Segoe UI"/>
                    <a:ea typeface="Calibri" panose="020F0502020204030204" pitchFamily="34" charset="0"/>
                    <a:cs typeface="Times New Roman" panose="02020603050405020304" pitchFamily="18" charset="0"/>
                  </a:rPr>
                  <a:t>Cross-solution</a:t>
                </a:r>
                <a:r>
                  <a:rPr lang="en-US" sz="1400">
                    <a:solidFill>
                      <a:schemeClr val="bg1"/>
                    </a:solidFill>
                  </a:rPr>
                  <a:t> </a:t>
                </a:r>
                <a:r>
                  <a:rPr lang="en-US" sz="1400">
                    <a:solidFill>
                      <a:schemeClr val="bg1">
                        <a:lumMod val="65000"/>
                      </a:schemeClr>
                    </a:solidFill>
                    <a:latin typeface="Segoe UI"/>
                    <a:ea typeface="Calibri" panose="020F0502020204030204" pitchFamily="34" charset="0"/>
                    <a:cs typeface="Times New Roman" panose="02020603050405020304" pitchFamily="18" charset="0"/>
                  </a:rPr>
                  <a:t>Hunting</a:t>
                </a:r>
              </a:p>
            </p:txBody>
          </p:sp>
          <p:sp>
            <p:nvSpPr>
              <p:cNvPr id="17" name="Diamond 16">
                <a:extLst>
                  <a:ext uri="{FF2B5EF4-FFF2-40B4-BE49-F238E27FC236}">
                    <a16:creationId xmlns:a16="http://schemas.microsoft.com/office/drawing/2014/main" id="{468C5BF9-B649-EF18-9897-73D48B580DF0}"/>
                  </a:ext>
                </a:extLst>
              </p:cNvPr>
              <p:cNvSpPr/>
              <p:nvPr/>
            </p:nvSpPr>
            <p:spPr>
              <a:xfrm>
                <a:off x="9044795" y="2866147"/>
                <a:ext cx="182880" cy="182880"/>
              </a:xfrm>
              <a:prstGeom prst="diamond">
                <a:avLst/>
              </a:prstGeom>
              <a:solidFill>
                <a:schemeClr val="tx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7" name="Group 6">
              <a:extLst>
                <a:ext uri="{FF2B5EF4-FFF2-40B4-BE49-F238E27FC236}">
                  <a16:creationId xmlns:a16="http://schemas.microsoft.com/office/drawing/2014/main" id="{CBA1D40A-CE3D-D983-EA0C-E472E69D90B6}"/>
                </a:ext>
              </a:extLst>
            </p:cNvPr>
            <p:cNvGrpSpPr/>
            <p:nvPr/>
          </p:nvGrpSpPr>
          <p:grpSpPr>
            <a:xfrm>
              <a:off x="9044795" y="3343519"/>
              <a:ext cx="2741834" cy="188044"/>
              <a:chOff x="9044795" y="3343519"/>
              <a:chExt cx="2741834" cy="188044"/>
            </a:xfrm>
          </p:grpSpPr>
          <p:sp>
            <p:nvSpPr>
              <p:cNvPr id="14" name="TextBox 13">
                <a:extLst>
                  <a:ext uri="{FF2B5EF4-FFF2-40B4-BE49-F238E27FC236}">
                    <a16:creationId xmlns:a16="http://schemas.microsoft.com/office/drawing/2014/main" id="{7A659A0D-7A82-5B3B-F13F-FEE687601C5B}"/>
                  </a:ext>
                </a:extLst>
              </p:cNvPr>
              <p:cNvSpPr txBox="1"/>
              <p:nvPr/>
            </p:nvSpPr>
            <p:spPr>
              <a:xfrm>
                <a:off x="9363469" y="3343519"/>
                <a:ext cx="2423160" cy="188044"/>
              </a:xfrm>
              <a:prstGeom prst="rect">
                <a:avLst/>
              </a:prstGeom>
              <a:noFill/>
            </p:spPr>
            <p:txBody>
              <a:bodyPr wrap="square" lIns="0" tIns="0" rIns="0" bIns="0">
                <a:spAutoFit/>
              </a:bodyPr>
              <a:lstStyle/>
              <a:p>
                <a:pPr>
                  <a:defRPr/>
                </a:pPr>
                <a:r>
                  <a:rPr lang="en-US" sz="1400">
                    <a:solidFill>
                      <a:schemeClr val="bg1">
                        <a:lumMod val="65000"/>
                      </a:schemeClr>
                    </a:solidFill>
                    <a:latin typeface="Segoe UI"/>
                    <a:ea typeface="Calibri" panose="020F0502020204030204" pitchFamily="34" charset="0"/>
                    <a:cs typeface="Times New Roman" panose="02020603050405020304" pitchFamily="18" charset="0"/>
                  </a:rPr>
                  <a:t>Copilot</a:t>
                </a:r>
                <a:r>
                  <a:rPr lang="en-US" sz="1400">
                    <a:solidFill>
                      <a:srgbClr val="FFFFFF"/>
                    </a:solidFill>
                  </a:rPr>
                  <a:t> </a:t>
                </a:r>
                <a:r>
                  <a:rPr lang="en-US" sz="1400">
                    <a:solidFill>
                      <a:schemeClr val="bg1">
                        <a:lumMod val="65000"/>
                      </a:schemeClr>
                    </a:solidFill>
                    <a:latin typeface="Segoe UI"/>
                    <a:ea typeface="Calibri" panose="020F0502020204030204" pitchFamily="34" charset="0"/>
                    <a:cs typeface="Times New Roman" panose="02020603050405020304" pitchFamily="18" charset="0"/>
                  </a:rPr>
                  <a:t>Knowdge</a:t>
                </a:r>
                <a:r>
                  <a:rPr lang="en-US" sz="1400">
                    <a:solidFill>
                      <a:srgbClr val="FFFFFF"/>
                    </a:solidFill>
                  </a:rPr>
                  <a:t> </a:t>
                </a:r>
                <a:r>
                  <a:rPr lang="en-US" sz="1400">
                    <a:solidFill>
                      <a:schemeClr val="bg1">
                        <a:lumMod val="65000"/>
                      </a:schemeClr>
                    </a:solidFill>
                    <a:latin typeface="Segoe UI"/>
                    <a:ea typeface="Calibri" panose="020F0502020204030204" pitchFamily="34" charset="0"/>
                    <a:cs typeface="Times New Roman" panose="02020603050405020304" pitchFamily="18" charset="0"/>
                  </a:rPr>
                  <a:t>Base</a:t>
                </a:r>
              </a:p>
            </p:txBody>
          </p:sp>
          <p:sp>
            <p:nvSpPr>
              <p:cNvPr id="15" name="Diamond 14">
                <a:extLst>
                  <a:ext uri="{FF2B5EF4-FFF2-40B4-BE49-F238E27FC236}">
                    <a16:creationId xmlns:a16="http://schemas.microsoft.com/office/drawing/2014/main" id="{8F705F44-906C-9F98-B4AF-9D37604B58F6}"/>
                  </a:ext>
                </a:extLst>
              </p:cNvPr>
              <p:cNvSpPr/>
              <p:nvPr/>
            </p:nvSpPr>
            <p:spPr>
              <a:xfrm>
                <a:off x="9044795" y="3344668"/>
                <a:ext cx="182880" cy="182880"/>
              </a:xfrm>
              <a:prstGeom prst="diamond">
                <a:avLst/>
              </a:prstGeom>
              <a:solidFill>
                <a:schemeClr val="tx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9" name="Group 8">
              <a:extLst>
                <a:ext uri="{FF2B5EF4-FFF2-40B4-BE49-F238E27FC236}">
                  <a16:creationId xmlns:a16="http://schemas.microsoft.com/office/drawing/2014/main" id="{95F17BBE-8537-195F-CF30-B712C4222C7E}"/>
                </a:ext>
              </a:extLst>
            </p:cNvPr>
            <p:cNvGrpSpPr/>
            <p:nvPr/>
          </p:nvGrpSpPr>
          <p:grpSpPr>
            <a:xfrm>
              <a:off x="9044795" y="2209150"/>
              <a:ext cx="2878975" cy="564131"/>
              <a:chOff x="9044795" y="2209150"/>
              <a:chExt cx="2878975" cy="564131"/>
            </a:xfrm>
          </p:grpSpPr>
          <p:sp>
            <p:nvSpPr>
              <p:cNvPr id="10" name="TextBox 9">
                <a:extLst>
                  <a:ext uri="{FF2B5EF4-FFF2-40B4-BE49-F238E27FC236}">
                    <a16:creationId xmlns:a16="http://schemas.microsoft.com/office/drawing/2014/main" id="{CED2D55C-E163-CBA1-A6DC-F8BAA8793DDD}"/>
                  </a:ext>
                </a:extLst>
              </p:cNvPr>
              <p:cNvSpPr txBox="1"/>
              <p:nvPr/>
            </p:nvSpPr>
            <p:spPr>
              <a:xfrm>
                <a:off x="9363469" y="2209150"/>
                <a:ext cx="2560301" cy="564131"/>
              </a:xfrm>
              <a:prstGeom prst="rect">
                <a:avLst/>
              </a:prstGeom>
              <a:noFill/>
            </p:spPr>
            <p:txBody>
              <a:bodyPr wrap="square" lIns="0" tIns="0" rIns="0" bIns="0" anchor="t">
                <a:spAutoFit/>
              </a:bodyPr>
              <a:lstStyle/>
              <a:p>
                <a:pPr>
                  <a:defRPr/>
                </a:pPr>
                <a:r>
                  <a:rPr lang="en-US" sz="1400">
                    <a:solidFill>
                      <a:srgbClr val="FFFFFF"/>
                    </a:solidFill>
                    <a:cs typeface="Times New Roman"/>
                  </a:rPr>
                  <a:t>Considerations for Copilot prompts</a:t>
                </a:r>
                <a:endParaRPr lang="en-US" sz="1400">
                  <a:solidFill>
                    <a:srgbClr val="FFFFFF"/>
                  </a:solidFill>
                </a:endParaRPr>
              </a:p>
              <a:p>
                <a:pPr>
                  <a:defRPr/>
                </a:pPr>
                <a:endParaRPr kumimoji="0" lang="en-US" sz="1400" b="0" i="0" u="none" strike="noStrike" kern="1200" cap="none" spc="0" normalizeH="0" baseline="0" noProof="0">
                  <a:ln>
                    <a:noFill/>
                  </a:ln>
                  <a:solidFill>
                    <a:srgbClr val="FFFFFF"/>
                  </a:solidFill>
                  <a:effectLst/>
                  <a:uLnTx/>
                  <a:uFillTx/>
                  <a:latin typeface="Segoe UI"/>
                  <a:ea typeface="+mn-ea"/>
                  <a:cs typeface="+mn-cs"/>
                </a:endParaRPr>
              </a:p>
            </p:txBody>
          </p:sp>
          <p:sp>
            <p:nvSpPr>
              <p:cNvPr id="11" name="Diamond 10">
                <a:extLst>
                  <a:ext uri="{FF2B5EF4-FFF2-40B4-BE49-F238E27FC236}">
                    <a16:creationId xmlns:a16="http://schemas.microsoft.com/office/drawing/2014/main" id="{4A11E557-59DD-F3EF-0748-9FA9EE67BF63}"/>
                  </a:ext>
                </a:extLst>
              </p:cNvPr>
              <p:cNvSpPr/>
              <p:nvPr/>
            </p:nvSpPr>
            <p:spPr>
              <a:xfrm>
                <a:off x="9044795" y="2209150"/>
                <a:ext cx="182880" cy="182880"/>
              </a:xfrm>
              <a:prstGeom prst="diamond">
                <a:avLst/>
              </a:prstGeom>
              <a:solidFill>
                <a:schemeClr val="tx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spTree>
    <p:extLst>
      <p:ext uri="{BB962C8B-B14F-4D97-AF65-F5344CB8AC3E}">
        <p14:creationId xmlns:p14="http://schemas.microsoft.com/office/powerpoint/2010/main" val="297069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571059-7308-6D45-CF24-33C3DC739F0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B3B595D-C28F-4618-907C-1D6F9202FF48}"/>
              </a:ext>
            </a:extLst>
          </p:cNvPr>
          <p:cNvSpPr txBox="1"/>
          <p:nvPr/>
        </p:nvSpPr>
        <p:spPr>
          <a:xfrm>
            <a:off x="402335" y="164114"/>
            <a:ext cx="11521437" cy="488147"/>
          </a:xfrm>
          <a:prstGeom prst="rect">
            <a:avLst/>
          </a:prstGeom>
          <a:noFill/>
        </p:spPr>
        <p:txBody>
          <a:bodyPr wrap="square" lIns="0" tIns="0" rIns="0" bIns="0" anchor="t">
            <a:spAutoFit/>
          </a:bodyPr>
          <a:lstStyle/>
          <a:p>
            <a:pPr>
              <a:lnSpc>
                <a:spcPct val="107000"/>
              </a:lnSpc>
              <a:spcBef>
                <a:spcPts val="400"/>
              </a:spcBef>
              <a:spcAft>
                <a:spcPts val="500"/>
              </a:spcAft>
              <a:defRPr/>
            </a:pPr>
            <a:r>
              <a:rPr lang="en-US" sz="3200">
                <a:solidFill>
                  <a:srgbClr val="00B0F0"/>
                </a:solidFill>
                <a:latin typeface="Segoe UI Semibold"/>
                <a:cs typeface="Times New Roman"/>
              </a:rPr>
              <a:t>Use Natural Language to extend investigation</a:t>
            </a:r>
            <a:endParaRPr lang="en-US" sz="3200"/>
          </a:p>
        </p:txBody>
      </p:sp>
      <p:cxnSp>
        <p:nvCxnSpPr>
          <p:cNvPr id="4" name="Straight Connector 3">
            <a:extLst>
              <a:ext uri="{FF2B5EF4-FFF2-40B4-BE49-F238E27FC236}">
                <a16:creationId xmlns:a16="http://schemas.microsoft.com/office/drawing/2014/main" id="{2A646622-4185-E97D-855D-CC3C31D98964}"/>
              </a:ext>
            </a:extLst>
          </p:cNvPr>
          <p:cNvCxnSpPr>
            <a:cxnSpLocks/>
          </p:cNvCxnSpPr>
          <p:nvPr/>
        </p:nvCxnSpPr>
        <p:spPr>
          <a:xfrm flipH="1">
            <a:off x="2963009" y="843477"/>
            <a:ext cx="35960" cy="56581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3804764-DD68-CDB2-5B1A-23469A681152}"/>
              </a:ext>
            </a:extLst>
          </p:cNvPr>
          <p:cNvSpPr txBox="1"/>
          <p:nvPr/>
        </p:nvSpPr>
        <p:spPr>
          <a:xfrm>
            <a:off x="3230744" y="918715"/>
            <a:ext cx="8522590" cy="4278094"/>
          </a:xfrm>
          <a:prstGeom prst="rect">
            <a:avLst/>
          </a:prstGeom>
          <a:noFill/>
        </p:spPr>
        <p:txBody>
          <a:bodyPr wrap="square" rtlCol="0">
            <a:spAutoFit/>
          </a:bodyPr>
          <a:lstStyle/>
          <a:p>
            <a:pPr marL="285750" indent="-285750">
              <a:buFont typeface="Arial,Sans-Serif"/>
              <a:buChar char="•"/>
            </a:pPr>
            <a:endParaRPr lang="en-US" sz="1600" dirty="0">
              <a:solidFill>
                <a:srgbClr val="FFFFFF"/>
              </a:solidFill>
              <a:cs typeface="Segoe UI"/>
            </a:endParaRPr>
          </a:p>
          <a:p>
            <a:r>
              <a:rPr lang="en-US" sz="1600" b="1" dirty="0">
                <a:solidFill>
                  <a:schemeClr val="bg1"/>
                </a:solidFill>
              </a:rPr>
              <a:t>Cross solution hunting</a:t>
            </a:r>
          </a:p>
          <a:p>
            <a:pPr marL="285750" indent="-285750">
              <a:buFont typeface="Arial" panose="020B0604020202020204" pitchFamily="34" charset="0"/>
              <a:buChar char="•"/>
            </a:pPr>
            <a:r>
              <a:rPr lang="en-US" sz="1600" dirty="0">
                <a:solidFill>
                  <a:schemeClr val="bg1"/>
                </a:solidFill>
              </a:rPr>
              <a:t>Leverage cross solution promptbooks such as ‘Identity compromise and DLP investigation-3P’ to investigate potential data loss and identity compromise incidents. For more information, see: </a:t>
            </a:r>
            <a:r>
              <a:rPr lang="en-US" sz="1600" dirty="0" err="1">
                <a:hlinkClick r:id="rId4"/>
              </a:rPr>
              <a:t>Cybersixgill</a:t>
            </a:r>
            <a:r>
              <a:rPr lang="en-US" sz="1600" dirty="0">
                <a:hlinkClick r:id="rId4"/>
              </a:rPr>
              <a:t> is a Proud Participant in the Microsoft Copilot for Security Partner Ecosystem</a:t>
            </a:r>
            <a:endParaRPr lang="en-US" sz="1600" dirty="0"/>
          </a:p>
          <a:p>
            <a:r>
              <a:rPr lang="en-US" sz="1600" b="1" dirty="0">
                <a:solidFill>
                  <a:srgbClr val="FFFFFF"/>
                </a:solidFill>
                <a:cs typeface="Segoe UI"/>
              </a:rPr>
              <a:t>Copilot Knowledge Base</a:t>
            </a:r>
          </a:p>
          <a:p>
            <a:pPr marL="285750" indent="-285750">
              <a:buFont typeface="Arial" panose="020B0604020202020204" pitchFamily="34" charset="0"/>
              <a:buChar char="•"/>
            </a:pPr>
            <a:r>
              <a:rPr lang="en-US" sz="1600" dirty="0">
                <a:solidFill>
                  <a:schemeClr val="bg1"/>
                </a:solidFill>
              </a:rPr>
              <a:t>Access AI-powered insights directly within Microsoft Purview through the embedded Copilot experience. It enables users to summarize product documentation and alerts, investigate data risks using natural language prompts, understand policy behavior and sensitive data exposure, and review alerts from DLP, Insider Risk, and Communication Compliance from a single, integrated interface. For more information, see: </a:t>
            </a:r>
            <a:r>
              <a:rPr lang="en-US" sz="1600" dirty="0">
                <a:solidFill>
                  <a:schemeClr val="bg1"/>
                </a:solidFill>
                <a:hlinkClick r:id="rId5"/>
              </a:rPr>
              <a:t>https://learn.microsoft.com/en-us/purview/copilot-in-purview-overview#key-features-in-the-embedded-experience</a:t>
            </a:r>
            <a:r>
              <a:rPr lang="en-US" sz="1600" dirty="0">
                <a:solidFill>
                  <a:schemeClr val="bg1"/>
                </a:solidFill>
              </a:rPr>
              <a:t> </a:t>
            </a:r>
          </a:p>
          <a:p>
            <a:br>
              <a:rPr lang="en-US" sz="1600" dirty="0"/>
            </a:br>
            <a:endParaRPr lang="en-US" sz="1600" b="1" dirty="0">
              <a:solidFill>
                <a:srgbClr val="FFFFFF"/>
              </a:solidFill>
              <a:cs typeface="Segoe UI"/>
            </a:endParaRPr>
          </a:p>
          <a:p>
            <a:endParaRPr lang="en-US" sz="1600" b="1" dirty="0">
              <a:solidFill>
                <a:srgbClr val="FFFFFF"/>
              </a:solidFill>
              <a:cs typeface="Segoe UI"/>
            </a:endParaRPr>
          </a:p>
        </p:txBody>
      </p:sp>
      <p:grpSp>
        <p:nvGrpSpPr>
          <p:cNvPr id="3" name="Group 2">
            <a:extLst>
              <a:ext uri="{FF2B5EF4-FFF2-40B4-BE49-F238E27FC236}">
                <a16:creationId xmlns:a16="http://schemas.microsoft.com/office/drawing/2014/main" id="{269BE2B1-A48C-5968-EEC6-44C72F68A6CC}"/>
              </a:ext>
            </a:extLst>
          </p:cNvPr>
          <p:cNvGrpSpPr/>
          <p:nvPr/>
        </p:nvGrpSpPr>
        <p:grpSpPr>
          <a:xfrm>
            <a:off x="119992" y="970900"/>
            <a:ext cx="2878975" cy="1515101"/>
            <a:chOff x="9044795" y="2209150"/>
            <a:chExt cx="2878975" cy="1322413"/>
          </a:xfrm>
        </p:grpSpPr>
        <p:cxnSp>
          <p:nvCxnSpPr>
            <p:cNvPr id="5" name="Straight Connector 4">
              <a:extLst>
                <a:ext uri="{FF2B5EF4-FFF2-40B4-BE49-F238E27FC236}">
                  <a16:creationId xmlns:a16="http://schemas.microsoft.com/office/drawing/2014/main" id="{1E134FC3-8884-1C25-75AC-BF04581E2163}"/>
                </a:ext>
              </a:extLst>
            </p:cNvPr>
            <p:cNvCxnSpPr>
              <a:cxnSpLocks/>
              <a:stCxn id="11" idx="0"/>
              <a:endCxn id="15" idx="0"/>
            </p:cNvCxnSpPr>
            <p:nvPr/>
          </p:nvCxnSpPr>
          <p:spPr>
            <a:xfrm>
              <a:off x="9136235" y="2209150"/>
              <a:ext cx="0" cy="1135517"/>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A4D5C2E7-DD37-63EB-8AC8-873D85B19BBD}"/>
                </a:ext>
              </a:extLst>
            </p:cNvPr>
            <p:cNvGrpSpPr/>
            <p:nvPr/>
          </p:nvGrpSpPr>
          <p:grpSpPr>
            <a:xfrm>
              <a:off x="9044795" y="2842406"/>
              <a:ext cx="2860997" cy="206621"/>
              <a:chOff x="9044795" y="2842406"/>
              <a:chExt cx="2860997" cy="206621"/>
            </a:xfrm>
          </p:grpSpPr>
          <p:sp>
            <p:nvSpPr>
              <p:cNvPr id="16" name="TextBox 15">
                <a:extLst>
                  <a:ext uri="{FF2B5EF4-FFF2-40B4-BE49-F238E27FC236}">
                    <a16:creationId xmlns:a16="http://schemas.microsoft.com/office/drawing/2014/main" id="{852FA6B3-3AB5-7987-738B-13F5A06C3457}"/>
                  </a:ext>
                </a:extLst>
              </p:cNvPr>
              <p:cNvSpPr txBox="1"/>
              <p:nvPr/>
            </p:nvSpPr>
            <p:spPr>
              <a:xfrm>
                <a:off x="9345489" y="2842406"/>
                <a:ext cx="2560303" cy="188044"/>
              </a:xfrm>
              <a:prstGeom prst="rect">
                <a:avLst/>
              </a:prstGeom>
              <a:noFill/>
            </p:spPr>
            <p:txBody>
              <a:bodyPr wrap="square" lIns="0" tIns="0" rIns="0" bIns="0">
                <a:spAutoFit/>
              </a:bodyPr>
              <a:lstStyle/>
              <a:p>
                <a:pPr>
                  <a:defRPr/>
                </a:pPr>
                <a:r>
                  <a:rPr lang="en-US" sz="1400">
                    <a:solidFill>
                      <a:schemeClr val="bg1"/>
                    </a:solidFill>
                    <a:latin typeface="Segoe UI"/>
                    <a:ea typeface="Calibri" panose="020F0502020204030204" pitchFamily="34" charset="0"/>
                    <a:cs typeface="Times New Roman" panose="02020603050405020304" pitchFamily="18" charset="0"/>
                  </a:rPr>
                  <a:t>Cross-solution</a:t>
                </a:r>
                <a:r>
                  <a:rPr lang="en-US" sz="1400">
                    <a:solidFill>
                      <a:schemeClr val="bg1"/>
                    </a:solidFill>
                  </a:rPr>
                  <a:t> </a:t>
                </a:r>
                <a:r>
                  <a:rPr lang="en-US" sz="1400">
                    <a:solidFill>
                      <a:schemeClr val="bg1"/>
                    </a:solidFill>
                    <a:latin typeface="Segoe UI"/>
                    <a:ea typeface="Calibri" panose="020F0502020204030204" pitchFamily="34" charset="0"/>
                    <a:cs typeface="Times New Roman" panose="02020603050405020304" pitchFamily="18" charset="0"/>
                  </a:rPr>
                  <a:t>Hunting</a:t>
                </a:r>
              </a:p>
            </p:txBody>
          </p:sp>
          <p:sp>
            <p:nvSpPr>
              <p:cNvPr id="17" name="Diamond 16">
                <a:extLst>
                  <a:ext uri="{FF2B5EF4-FFF2-40B4-BE49-F238E27FC236}">
                    <a16:creationId xmlns:a16="http://schemas.microsoft.com/office/drawing/2014/main" id="{69FF1CBC-A507-D8A0-F446-9092727580D0}"/>
                  </a:ext>
                </a:extLst>
              </p:cNvPr>
              <p:cNvSpPr/>
              <p:nvPr/>
            </p:nvSpPr>
            <p:spPr>
              <a:xfrm>
                <a:off x="9044795" y="2866147"/>
                <a:ext cx="182880" cy="182880"/>
              </a:xfrm>
              <a:prstGeom prst="diamond">
                <a:avLst/>
              </a:prstGeom>
              <a:solidFill>
                <a:schemeClr val="tx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7" name="Group 6">
              <a:extLst>
                <a:ext uri="{FF2B5EF4-FFF2-40B4-BE49-F238E27FC236}">
                  <a16:creationId xmlns:a16="http://schemas.microsoft.com/office/drawing/2014/main" id="{041456C1-287C-8D2D-58FF-F847730416B2}"/>
                </a:ext>
              </a:extLst>
            </p:cNvPr>
            <p:cNvGrpSpPr/>
            <p:nvPr/>
          </p:nvGrpSpPr>
          <p:grpSpPr>
            <a:xfrm>
              <a:off x="9044795" y="3343519"/>
              <a:ext cx="2741834" cy="188044"/>
              <a:chOff x="9044795" y="3343519"/>
              <a:chExt cx="2741834" cy="188044"/>
            </a:xfrm>
          </p:grpSpPr>
          <p:sp>
            <p:nvSpPr>
              <p:cNvPr id="14" name="TextBox 13">
                <a:extLst>
                  <a:ext uri="{FF2B5EF4-FFF2-40B4-BE49-F238E27FC236}">
                    <a16:creationId xmlns:a16="http://schemas.microsoft.com/office/drawing/2014/main" id="{B9FFE58C-5793-C4DF-8612-B5C1D219BE46}"/>
                  </a:ext>
                </a:extLst>
              </p:cNvPr>
              <p:cNvSpPr txBox="1"/>
              <p:nvPr/>
            </p:nvSpPr>
            <p:spPr>
              <a:xfrm>
                <a:off x="9363469" y="3343519"/>
                <a:ext cx="2423160" cy="188044"/>
              </a:xfrm>
              <a:prstGeom prst="rect">
                <a:avLst/>
              </a:prstGeom>
              <a:noFill/>
            </p:spPr>
            <p:txBody>
              <a:bodyPr wrap="square" lIns="0" tIns="0" rIns="0" bIns="0">
                <a:spAutoFit/>
              </a:bodyPr>
              <a:lstStyle/>
              <a:p>
                <a:pPr>
                  <a:defRPr/>
                </a:pPr>
                <a:r>
                  <a:rPr lang="en-US" sz="1400">
                    <a:solidFill>
                      <a:schemeClr val="bg1"/>
                    </a:solidFill>
                    <a:latin typeface="Segoe UI"/>
                    <a:ea typeface="Calibri" panose="020F0502020204030204" pitchFamily="34" charset="0"/>
                    <a:cs typeface="Times New Roman" panose="02020603050405020304" pitchFamily="18" charset="0"/>
                  </a:rPr>
                  <a:t>Copilot</a:t>
                </a:r>
                <a:r>
                  <a:rPr lang="en-US" sz="1400">
                    <a:solidFill>
                      <a:schemeClr val="bg1"/>
                    </a:solidFill>
                  </a:rPr>
                  <a:t> </a:t>
                </a:r>
                <a:r>
                  <a:rPr lang="en-US" sz="1400">
                    <a:solidFill>
                      <a:schemeClr val="bg1"/>
                    </a:solidFill>
                    <a:latin typeface="Segoe UI"/>
                    <a:ea typeface="Calibri" panose="020F0502020204030204" pitchFamily="34" charset="0"/>
                    <a:cs typeface="Times New Roman" panose="02020603050405020304" pitchFamily="18" charset="0"/>
                  </a:rPr>
                  <a:t>Knowdge</a:t>
                </a:r>
                <a:r>
                  <a:rPr lang="en-US" sz="1400">
                    <a:solidFill>
                      <a:schemeClr val="bg1"/>
                    </a:solidFill>
                  </a:rPr>
                  <a:t> </a:t>
                </a:r>
                <a:r>
                  <a:rPr lang="en-US" sz="1400">
                    <a:solidFill>
                      <a:schemeClr val="bg1"/>
                    </a:solidFill>
                    <a:latin typeface="Segoe UI"/>
                    <a:ea typeface="Calibri" panose="020F0502020204030204" pitchFamily="34" charset="0"/>
                    <a:cs typeface="Times New Roman" panose="02020603050405020304" pitchFamily="18" charset="0"/>
                  </a:rPr>
                  <a:t>Base</a:t>
                </a:r>
              </a:p>
            </p:txBody>
          </p:sp>
          <p:sp>
            <p:nvSpPr>
              <p:cNvPr id="15" name="Diamond 14">
                <a:extLst>
                  <a:ext uri="{FF2B5EF4-FFF2-40B4-BE49-F238E27FC236}">
                    <a16:creationId xmlns:a16="http://schemas.microsoft.com/office/drawing/2014/main" id="{EBA81F04-4D5D-EF47-499E-2C067EE80349}"/>
                  </a:ext>
                </a:extLst>
              </p:cNvPr>
              <p:cNvSpPr/>
              <p:nvPr/>
            </p:nvSpPr>
            <p:spPr>
              <a:xfrm>
                <a:off x="9044795" y="3344668"/>
                <a:ext cx="182880" cy="182880"/>
              </a:xfrm>
              <a:prstGeom prst="diamond">
                <a:avLst/>
              </a:prstGeom>
              <a:solidFill>
                <a:schemeClr val="tx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9" name="Group 8">
              <a:extLst>
                <a:ext uri="{FF2B5EF4-FFF2-40B4-BE49-F238E27FC236}">
                  <a16:creationId xmlns:a16="http://schemas.microsoft.com/office/drawing/2014/main" id="{15B6BC0D-608B-22B4-86C2-FC385EEFED1F}"/>
                </a:ext>
              </a:extLst>
            </p:cNvPr>
            <p:cNvGrpSpPr/>
            <p:nvPr/>
          </p:nvGrpSpPr>
          <p:grpSpPr>
            <a:xfrm>
              <a:off x="9044795" y="2209150"/>
              <a:ext cx="2878975" cy="564131"/>
              <a:chOff x="9044795" y="2209150"/>
              <a:chExt cx="2878975" cy="564131"/>
            </a:xfrm>
          </p:grpSpPr>
          <p:sp>
            <p:nvSpPr>
              <p:cNvPr id="10" name="TextBox 9">
                <a:extLst>
                  <a:ext uri="{FF2B5EF4-FFF2-40B4-BE49-F238E27FC236}">
                    <a16:creationId xmlns:a16="http://schemas.microsoft.com/office/drawing/2014/main" id="{7F2D0938-E6CE-F368-791D-B45936454422}"/>
                  </a:ext>
                </a:extLst>
              </p:cNvPr>
              <p:cNvSpPr txBox="1"/>
              <p:nvPr/>
            </p:nvSpPr>
            <p:spPr>
              <a:xfrm>
                <a:off x="9363469" y="2209150"/>
                <a:ext cx="2560301" cy="564131"/>
              </a:xfrm>
              <a:prstGeom prst="rect">
                <a:avLst/>
              </a:prstGeom>
              <a:noFill/>
            </p:spPr>
            <p:txBody>
              <a:bodyPr wrap="square" lIns="0" tIns="0" rIns="0" bIns="0" anchor="t">
                <a:spAutoFit/>
              </a:bodyPr>
              <a:lstStyle/>
              <a:p>
                <a:pPr>
                  <a:defRPr/>
                </a:pPr>
                <a:r>
                  <a:rPr lang="en-US" sz="1400">
                    <a:solidFill>
                      <a:schemeClr val="bg1">
                        <a:lumMod val="65000"/>
                      </a:schemeClr>
                    </a:solidFill>
                    <a:latin typeface="Segoe UI"/>
                    <a:ea typeface="Calibri" panose="020F0502020204030204" pitchFamily="34" charset="0"/>
                    <a:cs typeface="Times New Roman" panose="02020603050405020304" pitchFamily="18" charset="0"/>
                  </a:rPr>
                  <a:t>Considerations</a:t>
                </a:r>
                <a:r>
                  <a:rPr lang="en-US" sz="1400">
                    <a:solidFill>
                      <a:srgbClr val="FFFFFF"/>
                    </a:solidFill>
                    <a:cs typeface="Times New Roman"/>
                  </a:rPr>
                  <a:t> </a:t>
                </a:r>
                <a:r>
                  <a:rPr lang="en-US" sz="1400">
                    <a:solidFill>
                      <a:schemeClr val="bg1">
                        <a:lumMod val="65000"/>
                      </a:schemeClr>
                    </a:solidFill>
                    <a:latin typeface="Segoe UI"/>
                    <a:ea typeface="Calibri" panose="020F0502020204030204" pitchFamily="34" charset="0"/>
                    <a:cs typeface="Times New Roman" panose="02020603050405020304" pitchFamily="18" charset="0"/>
                  </a:rPr>
                  <a:t>for Copilot prompts</a:t>
                </a:r>
              </a:p>
              <a:p>
                <a:pPr>
                  <a:defRPr/>
                </a:pPr>
                <a:endParaRPr kumimoji="0" lang="en-US" sz="1400" b="0" i="0" u="none" strike="noStrike" kern="1200" cap="none" spc="0" normalizeH="0" baseline="0" noProof="0">
                  <a:ln>
                    <a:noFill/>
                  </a:ln>
                  <a:solidFill>
                    <a:srgbClr val="FFFFFF"/>
                  </a:solidFill>
                  <a:effectLst/>
                  <a:uLnTx/>
                  <a:uFillTx/>
                  <a:latin typeface="Segoe UI"/>
                  <a:ea typeface="+mn-ea"/>
                  <a:cs typeface="+mn-cs"/>
                </a:endParaRPr>
              </a:p>
            </p:txBody>
          </p:sp>
          <p:sp>
            <p:nvSpPr>
              <p:cNvPr id="11" name="Diamond 10">
                <a:extLst>
                  <a:ext uri="{FF2B5EF4-FFF2-40B4-BE49-F238E27FC236}">
                    <a16:creationId xmlns:a16="http://schemas.microsoft.com/office/drawing/2014/main" id="{CA932787-F1A8-C638-A023-4CEB917D5C8E}"/>
                  </a:ext>
                </a:extLst>
              </p:cNvPr>
              <p:cNvSpPr/>
              <p:nvPr/>
            </p:nvSpPr>
            <p:spPr>
              <a:xfrm>
                <a:off x="9044795" y="2209150"/>
                <a:ext cx="182880" cy="182880"/>
              </a:xfrm>
              <a:prstGeom prst="diamond">
                <a:avLst/>
              </a:prstGeom>
              <a:solidFill>
                <a:schemeClr val="tx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spTree>
    <p:extLst>
      <p:ext uri="{BB962C8B-B14F-4D97-AF65-F5344CB8AC3E}">
        <p14:creationId xmlns:p14="http://schemas.microsoft.com/office/powerpoint/2010/main" val="3714837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DBCE1-366B-43DC-A31A-C67BEEEE018B}"/>
            </a:ext>
          </a:extLst>
        </p:cNvPr>
        <p:cNvGrpSpPr/>
        <p:nvPr/>
      </p:nvGrpSpPr>
      <p:grpSpPr>
        <a:xfrm>
          <a:off x="0" y="0"/>
          <a:ext cx="0" cy="0"/>
          <a:chOff x="0" y="0"/>
          <a:chExt cx="0" cy="0"/>
        </a:xfrm>
      </p:grpSpPr>
      <p:sp>
        <p:nvSpPr>
          <p:cNvPr id="204" name="TextBox 203">
            <a:extLst>
              <a:ext uri="{FF2B5EF4-FFF2-40B4-BE49-F238E27FC236}">
                <a16:creationId xmlns:a16="http://schemas.microsoft.com/office/drawing/2014/main" id="{0C52FA06-7078-43DF-9603-07C61860F447}"/>
              </a:ext>
            </a:extLst>
          </p:cNvPr>
          <p:cNvSpPr txBox="1"/>
          <p:nvPr/>
        </p:nvSpPr>
        <p:spPr>
          <a:xfrm>
            <a:off x="402335" y="164114"/>
            <a:ext cx="11521437" cy="369332"/>
          </a:xfrm>
          <a:prstGeom prst="rect">
            <a:avLst/>
          </a:prstGeom>
          <a:noFill/>
        </p:spPr>
        <p:txBody>
          <a:bodyPr wrap="square" lIns="0" tIns="0" rIns="0" bIns="0" anchor="t">
            <a:spAutoFit/>
          </a:bodyPr>
          <a:lstStyle/>
          <a:p>
            <a:pPr>
              <a:defRPr/>
            </a:pPr>
            <a:r>
              <a:rPr kumimoji="0" lang="en-US" sz="2400" b="1" i="0" u="none" strike="noStrike" kern="1200" cap="none" spc="0" normalizeH="0" baseline="0" noProof="0" dirty="0">
                <a:ln>
                  <a:noFill/>
                </a:ln>
                <a:solidFill>
                  <a:schemeClr val="bg1"/>
                </a:solidFill>
                <a:effectLst/>
                <a:uLnTx/>
                <a:uFillTx/>
                <a:latin typeface="Segoe UI Semibold"/>
                <a:ea typeface="Calibri"/>
                <a:cs typeface="Times New Roman"/>
              </a:rPr>
              <a:t>Microsoft </a:t>
            </a:r>
            <a:r>
              <a:rPr lang="en-US" sz="2400" b="1" dirty="0">
                <a:solidFill>
                  <a:schemeClr val="bg1"/>
                </a:solidFill>
                <a:latin typeface="Segoe UI Semibold"/>
                <a:ea typeface="Calibri"/>
                <a:cs typeface="Times New Roman"/>
              </a:rPr>
              <a:t>Security Copilot</a:t>
            </a:r>
            <a:r>
              <a:rPr kumimoji="0" lang="en-US" sz="2400" b="1" i="0" u="none" strike="noStrike" kern="1200" cap="none" spc="0" normalizeH="0" baseline="0" noProof="0" dirty="0">
                <a:ln>
                  <a:noFill/>
                </a:ln>
                <a:solidFill>
                  <a:schemeClr val="bg1"/>
                </a:solidFill>
                <a:effectLst/>
                <a:uLnTx/>
                <a:uFillTx/>
                <a:latin typeface="Segoe UI Semibold"/>
                <a:ea typeface="Calibri"/>
                <a:cs typeface="Times New Roman"/>
              </a:rPr>
              <a:t> in </a:t>
            </a:r>
            <a:r>
              <a:rPr lang="en-US" sz="2400" b="1" dirty="0">
                <a:solidFill>
                  <a:schemeClr val="bg1"/>
                </a:solidFill>
                <a:latin typeface="Segoe UI Semibold"/>
                <a:ea typeface="Calibri"/>
                <a:cs typeface="Times New Roman"/>
              </a:rPr>
              <a:t>Purview</a:t>
            </a:r>
            <a:endParaRPr lang="en-US" sz="2800" b="1" i="0" u="none" strike="noStrike" kern="1200" cap="none" spc="0" normalizeH="0" baseline="0" noProof="0" dirty="0">
              <a:ln>
                <a:noFill/>
              </a:ln>
              <a:solidFill>
                <a:schemeClr val="bg1"/>
              </a:solidFill>
              <a:effectLst/>
              <a:uLnTx/>
              <a:uFillTx/>
              <a:latin typeface="Segoe UI Semibold"/>
              <a:ea typeface="Calibri" panose="020F0502020204030204" pitchFamily="34" charset="0"/>
              <a:cs typeface="Times New Roman"/>
            </a:endParaRPr>
          </a:p>
        </p:txBody>
      </p:sp>
      <p:grpSp>
        <p:nvGrpSpPr>
          <p:cNvPr id="207" name="Group 206">
            <a:extLst>
              <a:ext uri="{FF2B5EF4-FFF2-40B4-BE49-F238E27FC236}">
                <a16:creationId xmlns:a16="http://schemas.microsoft.com/office/drawing/2014/main" id="{48F77612-3281-F3C5-81EE-DD09988332BB}"/>
              </a:ext>
            </a:extLst>
          </p:cNvPr>
          <p:cNvGrpSpPr>
            <a:grpSpLocks noGrp="1" noUngrp="1" noRot="1" noMove="1" noResize="1"/>
          </p:cNvGrpSpPr>
          <p:nvPr/>
        </p:nvGrpSpPr>
        <p:grpSpPr>
          <a:xfrm>
            <a:off x="717722" y="818998"/>
            <a:ext cx="2427617" cy="934395"/>
            <a:chOff x="717722" y="818998"/>
            <a:chExt cx="2427617" cy="934395"/>
          </a:xfrm>
        </p:grpSpPr>
        <p:sp>
          <p:nvSpPr>
            <p:cNvPr id="20" name="Shield_EA18" title="Icon of a shield">
              <a:extLst>
                <a:ext uri="{FF2B5EF4-FFF2-40B4-BE49-F238E27FC236}">
                  <a16:creationId xmlns:a16="http://schemas.microsoft.com/office/drawing/2014/main" id="{8D596698-902C-974C-E745-156506ED47B5}"/>
                </a:ext>
              </a:extLst>
            </p:cNvPr>
            <p:cNvSpPr>
              <a:spLocks noGrp="1" noRot="1" noChangeAspect="1" noMove="1" noResize="1" noEditPoints="1" noAdjustHandles="1" noChangeArrowheads="1" noChangeShapeType="1"/>
            </p:cNvSpPr>
            <p:nvPr/>
          </p:nvSpPr>
          <p:spPr bwMode="auto">
            <a:xfrm>
              <a:off x="722388" y="818998"/>
              <a:ext cx="515317" cy="548640"/>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solidFill>
              <a:schemeClr val="tx1"/>
            </a:solidFill>
            <a:ln w="19050" cap="sq">
              <a:solidFill>
                <a:schemeClr val="bg2"/>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F2F"/>
                </a:solidFill>
                <a:effectLst/>
                <a:uLnTx/>
                <a:uFillTx/>
                <a:latin typeface="Segoe UI"/>
                <a:ea typeface="+mn-ea"/>
                <a:cs typeface="+mn-cs"/>
              </a:endParaRPr>
            </a:p>
          </p:txBody>
        </p:sp>
        <p:sp>
          <p:nvSpPr>
            <p:cNvPr id="104" name="TextBox 103">
              <a:extLst>
                <a:ext uri="{FF2B5EF4-FFF2-40B4-BE49-F238E27FC236}">
                  <a16:creationId xmlns:a16="http://schemas.microsoft.com/office/drawing/2014/main" id="{05F168D5-4D83-3D22-AD73-3E8EE4A90D82}"/>
                </a:ext>
              </a:extLst>
            </p:cNvPr>
            <p:cNvSpPr txBox="1">
              <a:spLocks noGrp="1" noRot="1" noMove="1" noResize="1" noEditPoints="1" noAdjustHandles="1" noChangeArrowheads="1" noChangeShapeType="1"/>
            </p:cNvSpPr>
            <p:nvPr/>
          </p:nvSpPr>
          <p:spPr>
            <a:xfrm>
              <a:off x="1466325" y="940776"/>
              <a:ext cx="1679014" cy="244106"/>
            </a:xfrm>
            <a:prstGeom prst="rect">
              <a:avLst/>
            </a:prstGeom>
            <a:noFill/>
          </p:spPr>
          <p:txBody>
            <a:bodyPr wrap="square" lIns="0" tIns="0" rIns="0" bIns="0">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Semibold"/>
                <a:ea typeface="+mn-ea"/>
                <a:cs typeface="+mn-cs"/>
              </a:endParaRPr>
            </a:p>
          </p:txBody>
        </p:sp>
        <p:sp>
          <p:nvSpPr>
            <p:cNvPr id="90" name="TextBox 89">
              <a:extLst>
                <a:ext uri="{FF2B5EF4-FFF2-40B4-BE49-F238E27FC236}">
                  <a16:creationId xmlns:a16="http://schemas.microsoft.com/office/drawing/2014/main" id="{BFB9DCD9-EF19-5526-78BB-20EBBE077C42}"/>
                </a:ext>
              </a:extLst>
            </p:cNvPr>
            <p:cNvSpPr txBox="1">
              <a:spLocks noGrp="1" noRot="1" noMove="1" noResize="1" noEditPoints="1" noAdjustHandles="1" noChangeArrowheads="1" noChangeShapeType="1"/>
            </p:cNvSpPr>
            <p:nvPr/>
          </p:nvSpPr>
          <p:spPr>
            <a:xfrm>
              <a:off x="717722" y="1509287"/>
              <a:ext cx="2423122" cy="244106"/>
            </a:xfrm>
            <a:prstGeom prst="rect">
              <a:avLst/>
            </a:prstGeom>
            <a:noFill/>
          </p:spPr>
          <p:txBody>
            <a:bodyPr wrap="square" lIns="0" tIns="0" rIns="0" bIns="0">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Semibold"/>
                  <a:ea typeface="Calibri" panose="020F0502020204030204" pitchFamily="34" charset="0"/>
                  <a:cs typeface="Times New Roman" panose="02020603050405020304" pitchFamily="18" charset="0"/>
                </a:rPr>
                <a:t>Onboarding</a:t>
              </a:r>
              <a:endParaRPr kumimoji="0" lang="en-US" sz="1600" b="0" i="0" u="none" strike="noStrike" kern="1200" cap="none" spc="0" normalizeH="0" baseline="0" noProof="0">
                <a:ln>
                  <a:noFill/>
                </a:ln>
                <a:solidFill>
                  <a:srgbClr val="FFFFFF"/>
                </a:solidFill>
                <a:effectLst/>
                <a:uLnTx/>
                <a:uFillTx/>
                <a:latin typeface="Segoe UI Semibold"/>
                <a:ea typeface="+mn-ea"/>
                <a:cs typeface="+mn-cs"/>
              </a:endParaRPr>
            </a:p>
          </p:txBody>
        </p:sp>
      </p:grpSp>
      <p:grpSp>
        <p:nvGrpSpPr>
          <p:cNvPr id="208" name="Group 207">
            <a:extLst>
              <a:ext uri="{FF2B5EF4-FFF2-40B4-BE49-F238E27FC236}">
                <a16:creationId xmlns:a16="http://schemas.microsoft.com/office/drawing/2014/main" id="{7DA483DB-83D6-42C7-7BC5-2275EB9127A5}"/>
              </a:ext>
            </a:extLst>
          </p:cNvPr>
          <p:cNvGrpSpPr>
            <a:grpSpLocks noGrp="1" noUngrp="1" noRot="1" noMove="1" noResize="1"/>
          </p:cNvGrpSpPr>
          <p:nvPr/>
        </p:nvGrpSpPr>
        <p:grpSpPr>
          <a:xfrm>
            <a:off x="3602749" y="818998"/>
            <a:ext cx="2467605" cy="1134385"/>
            <a:chOff x="3602749" y="818998"/>
            <a:chExt cx="2467605" cy="1134385"/>
          </a:xfrm>
        </p:grpSpPr>
        <p:sp>
          <p:nvSpPr>
            <p:cNvPr id="158" name="Shield_EA18" title="Icon of a shield">
              <a:extLst>
                <a:ext uri="{FF2B5EF4-FFF2-40B4-BE49-F238E27FC236}">
                  <a16:creationId xmlns:a16="http://schemas.microsoft.com/office/drawing/2014/main" id="{9CCBBC78-ED17-4A36-9F81-E2DB4572E1D3}"/>
                </a:ext>
              </a:extLst>
            </p:cNvPr>
            <p:cNvSpPr>
              <a:spLocks noGrp="1" noRot="1" noChangeAspect="1" noMove="1" noResize="1" noEditPoints="1" noAdjustHandles="1" noChangeArrowheads="1" noChangeShapeType="1"/>
            </p:cNvSpPr>
            <p:nvPr/>
          </p:nvSpPr>
          <p:spPr bwMode="auto">
            <a:xfrm>
              <a:off x="3602749" y="818998"/>
              <a:ext cx="515317" cy="548640"/>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solidFill>
              <a:schemeClr val="tx1"/>
            </a:solidFill>
            <a:ln w="19050"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105" name="TextBox 104">
              <a:extLst>
                <a:ext uri="{FF2B5EF4-FFF2-40B4-BE49-F238E27FC236}">
                  <a16:creationId xmlns:a16="http://schemas.microsoft.com/office/drawing/2014/main" id="{E83F80C4-3140-5347-3E98-C1B61C5E56DA}"/>
                </a:ext>
              </a:extLst>
            </p:cNvPr>
            <p:cNvSpPr txBox="1">
              <a:spLocks noGrp="1" noRot="1" noMove="1" noResize="1" noEditPoints="1" noAdjustHandles="1" noChangeArrowheads="1" noChangeShapeType="1"/>
            </p:cNvSpPr>
            <p:nvPr/>
          </p:nvSpPr>
          <p:spPr>
            <a:xfrm>
              <a:off x="4346684" y="940776"/>
              <a:ext cx="1590812" cy="244106"/>
            </a:xfrm>
            <a:prstGeom prst="rect">
              <a:avLst/>
            </a:prstGeom>
            <a:noFill/>
          </p:spPr>
          <p:txBody>
            <a:bodyPr wrap="square" lIns="0" tIns="0" rIns="0" bIns="0">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endParaRPr kumimoji="0" lang="en-US" sz="1600" b="0" i="0" u="none" strike="noStrike" kern="1200" cap="none" spc="0" normalizeH="0" baseline="0" noProof="0">
                <a:ln>
                  <a:noFill/>
                </a:ln>
                <a:solidFill>
                  <a:srgbClr val="FFC000"/>
                </a:solidFill>
                <a:effectLst/>
                <a:uLnTx/>
                <a:uFillTx/>
                <a:latin typeface="Segoe UI Semibold"/>
                <a:ea typeface="+mn-ea"/>
                <a:cs typeface="+mn-cs"/>
              </a:endParaRPr>
            </a:p>
          </p:txBody>
        </p:sp>
        <p:sp>
          <p:nvSpPr>
            <p:cNvPr id="144" name="TextBox 143">
              <a:extLst>
                <a:ext uri="{FF2B5EF4-FFF2-40B4-BE49-F238E27FC236}">
                  <a16:creationId xmlns:a16="http://schemas.microsoft.com/office/drawing/2014/main" id="{B941A687-D8A9-0AC1-7EE9-88B2BB3ECE89}"/>
                </a:ext>
              </a:extLst>
            </p:cNvPr>
            <p:cNvSpPr txBox="1">
              <a:spLocks noGrp="1" noRot="1" noMove="1" noResize="1" noEditPoints="1" noAdjustHandles="1" noChangeArrowheads="1" noChangeShapeType="1"/>
            </p:cNvSpPr>
            <p:nvPr/>
          </p:nvSpPr>
          <p:spPr>
            <a:xfrm>
              <a:off x="3647194" y="1509287"/>
              <a:ext cx="2423160" cy="444096"/>
            </a:xfrm>
            <a:prstGeom prst="rect">
              <a:avLst/>
            </a:prstGeom>
            <a:noFill/>
          </p:spPr>
          <p:txBody>
            <a:bodyPr wrap="square" lIns="0" tIns="0" rIns="0" bIns="0" anchor="t">
              <a:spAutoFit/>
            </a:bodyPr>
            <a:lstStyle/>
            <a:p>
              <a:pPr>
                <a:lnSpc>
                  <a:spcPct val="107000"/>
                </a:lnSpc>
                <a:spcBef>
                  <a:spcPts val="400"/>
                </a:spcBef>
                <a:spcAft>
                  <a:spcPts val="500"/>
                </a:spcAft>
                <a:defRPr/>
              </a:pPr>
              <a:r>
                <a:rPr lang="en-US" sz="1400">
                  <a:solidFill>
                    <a:srgbClr val="FFC000"/>
                  </a:solidFill>
                  <a:latin typeface="Segoe UI Semibold"/>
                  <a:ea typeface="Calibri" panose="020F0502020204030204" pitchFamily="34" charset="0"/>
                  <a:cs typeface="Times New Roman"/>
                </a:rPr>
                <a:t>Microsoft Purview portal powered by Copilot</a:t>
              </a:r>
            </a:p>
          </p:txBody>
        </p:sp>
      </p:grpSp>
      <p:grpSp>
        <p:nvGrpSpPr>
          <p:cNvPr id="193" name="Group 192">
            <a:extLst>
              <a:ext uri="{FF2B5EF4-FFF2-40B4-BE49-F238E27FC236}">
                <a16:creationId xmlns:a16="http://schemas.microsoft.com/office/drawing/2014/main" id="{F745A7BD-E935-3C9F-EB03-43EBF37FF354}"/>
              </a:ext>
            </a:extLst>
          </p:cNvPr>
          <p:cNvGrpSpPr>
            <a:grpSpLocks noGrp="1" noUngrp="1" noRot="1" noMove="1" noResize="1"/>
          </p:cNvGrpSpPr>
          <p:nvPr/>
        </p:nvGrpSpPr>
        <p:grpSpPr>
          <a:xfrm>
            <a:off x="3282845" y="2209150"/>
            <a:ext cx="2787509" cy="2145486"/>
            <a:chOff x="3282845" y="2209150"/>
            <a:chExt cx="2787509" cy="2145486"/>
          </a:xfrm>
        </p:grpSpPr>
        <p:cxnSp>
          <p:nvCxnSpPr>
            <p:cNvPr id="140" name="Straight Connector 139">
              <a:extLst>
                <a:ext uri="{FF2B5EF4-FFF2-40B4-BE49-F238E27FC236}">
                  <a16:creationId xmlns:a16="http://schemas.microsoft.com/office/drawing/2014/main" id="{E1C81E53-D06D-967D-529C-34369D9EC9D0}"/>
                </a:ext>
              </a:extLst>
            </p:cNvPr>
            <p:cNvCxnSpPr>
              <a:cxnSpLocks noGrp="1" noRot="1" noMove="1" noResize="1" noEditPoints="1" noAdjustHandles="1" noChangeArrowheads="1" noChangeShapeType="1"/>
              <a:stCxn id="153" idx="0"/>
            </p:cNvCxnSpPr>
            <p:nvPr/>
          </p:nvCxnSpPr>
          <p:spPr>
            <a:xfrm>
              <a:off x="3374285" y="2209150"/>
              <a:ext cx="0" cy="2145486"/>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60" name="Group 159">
              <a:extLst>
                <a:ext uri="{FF2B5EF4-FFF2-40B4-BE49-F238E27FC236}">
                  <a16:creationId xmlns:a16="http://schemas.microsoft.com/office/drawing/2014/main" id="{7C696092-C5D5-83E0-3541-3EA6544C08CF}"/>
                </a:ext>
              </a:extLst>
            </p:cNvPr>
            <p:cNvGrpSpPr>
              <a:grpSpLocks noGrp="1" noUngrp="1" noRot="1" noMove="1" noResize="1"/>
            </p:cNvGrpSpPr>
            <p:nvPr/>
          </p:nvGrpSpPr>
          <p:grpSpPr>
            <a:xfrm>
              <a:off x="3282845" y="2209150"/>
              <a:ext cx="2787509" cy="444096"/>
              <a:chOff x="3282845" y="2209150"/>
              <a:chExt cx="2787509" cy="444096"/>
            </a:xfrm>
          </p:grpSpPr>
          <p:sp>
            <p:nvSpPr>
              <p:cNvPr id="142" name="TextBox 141">
                <a:extLst>
                  <a:ext uri="{FF2B5EF4-FFF2-40B4-BE49-F238E27FC236}">
                    <a16:creationId xmlns:a16="http://schemas.microsoft.com/office/drawing/2014/main" id="{9E3209EC-A7DA-D43D-65D3-C28B9A4CA830}"/>
                  </a:ext>
                </a:extLst>
              </p:cNvPr>
              <p:cNvSpPr txBox="1">
                <a:spLocks noGrp="1" noRot="1" noMove="1" noResize="1" noEditPoints="1" noAdjustHandles="1" noChangeArrowheads="1" noChangeShapeType="1"/>
              </p:cNvSpPr>
              <p:nvPr/>
            </p:nvSpPr>
            <p:spPr>
              <a:xfrm>
                <a:off x="3647194" y="2209150"/>
                <a:ext cx="2423160" cy="444096"/>
              </a:xfrm>
              <a:prstGeom prst="rect">
                <a:avLst/>
              </a:prstGeom>
              <a:noFill/>
            </p:spPr>
            <p:txBody>
              <a:bodyPr wrap="square" lIns="0" tIns="0" rIns="0" bIns="0" anchor="t">
                <a:spAutoFit/>
              </a:bodyPr>
              <a:lstStyle/>
              <a:p>
                <a:pPr>
                  <a:lnSpc>
                    <a:spcPct val="107000"/>
                  </a:lnSpc>
                  <a:spcBef>
                    <a:spcPts val="400"/>
                  </a:spcBef>
                  <a:spcAft>
                    <a:spcPts val="500"/>
                  </a:spcAft>
                  <a:defRPr/>
                </a:pPr>
                <a:r>
                  <a:rPr lang="en-US" sz="1400" dirty="0">
                    <a:solidFill>
                      <a:srgbClr val="FFFFFF"/>
                    </a:solidFill>
                    <a:ea typeface="Calibri" panose="020F0502020204030204" pitchFamily="34" charset="0"/>
                    <a:cs typeface="Times New Roman"/>
                  </a:rPr>
                  <a:t>Alerts and matches Summarization</a:t>
                </a:r>
              </a:p>
            </p:txBody>
          </p:sp>
          <p:sp>
            <p:nvSpPr>
              <p:cNvPr id="153" name="Diamond 152">
                <a:extLst>
                  <a:ext uri="{FF2B5EF4-FFF2-40B4-BE49-F238E27FC236}">
                    <a16:creationId xmlns:a16="http://schemas.microsoft.com/office/drawing/2014/main" id="{A8E1483D-E24C-608C-ED53-E0468BA2FB01}"/>
                  </a:ext>
                </a:extLst>
              </p:cNvPr>
              <p:cNvSpPr>
                <a:spLocks noGrp="1" noRot="1" noMove="1" noResize="1" noEditPoints="1" noAdjustHandles="1" noChangeArrowheads="1" noChangeShapeType="1"/>
              </p:cNvSpPr>
              <p:nvPr/>
            </p:nvSpPr>
            <p:spPr>
              <a:xfrm>
                <a:off x="3282845" y="2209150"/>
                <a:ext cx="182880" cy="182880"/>
              </a:xfrm>
              <a:prstGeom prst="diamond">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67" name="Group 166">
              <a:extLst>
                <a:ext uri="{FF2B5EF4-FFF2-40B4-BE49-F238E27FC236}">
                  <a16:creationId xmlns:a16="http://schemas.microsoft.com/office/drawing/2014/main" id="{9FE68740-986D-FBA1-E4A6-7FFAF7724118}"/>
                </a:ext>
              </a:extLst>
            </p:cNvPr>
            <p:cNvGrpSpPr>
              <a:grpSpLocks noGrp="1" noUngrp="1" noRot="1" noMove="1" noResize="1"/>
            </p:cNvGrpSpPr>
            <p:nvPr/>
          </p:nvGrpSpPr>
          <p:grpSpPr>
            <a:xfrm>
              <a:off x="3282845" y="2866147"/>
              <a:ext cx="2787509" cy="213585"/>
              <a:chOff x="3282845" y="2866147"/>
              <a:chExt cx="2787509" cy="213585"/>
            </a:xfrm>
          </p:grpSpPr>
          <p:sp>
            <p:nvSpPr>
              <p:cNvPr id="5" name="TextBox 4">
                <a:extLst>
                  <a:ext uri="{FF2B5EF4-FFF2-40B4-BE49-F238E27FC236}">
                    <a16:creationId xmlns:a16="http://schemas.microsoft.com/office/drawing/2014/main" id="{DAADBF14-A0F1-CBF2-E1C7-4D6FCB5E86E3}"/>
                  </a:ext>
                </a:extLst>
              </p:cNvPr>
              <p:cNvSpPr txBox="1">
                <a:spLocks noGrp="1" noRot="1" noMove="1" noResize="1" noEditPoints="1" noAdjustHandles="1" noChangeArrowheads="1" noChangeShapeType="1"/>
              </p:cNvSpPr>
              <p:nvPr/>
            </p:nvSpPr>
            <p:spPr>
              <a:xfrm>
                <a:off x="3647194" y="2866147"/>
                <a:ext cx="2423160" cy="213585"/>
              </a:xfrm>
              <a:prstGeom prst="rect">
                <a:avLst/>
              </a:prstGeom>
              <a:noFill/>
            </p:spPr>
            <p:txBody>
              <a:bodyPr wrap="square" lIns="0" tIns="0" rIns="0" bIns="0" anchor="t">
                <a:spAutoFit/>
              </a:bodyPr>
              <a:lstStyle/>
              <a:p>
                <a:pPr>
                  <a:lnSpc>
                    <a:spcPct val="107000"/>
                  </a:lnSpc>
                  <a:spcBef>
                    <a:spcPts val="400"/>
                  </a:spcBef>
                  <a:spcAft>
                    <a:spcPts val="500"/>
                  </a:spcAft>
                  <a:defRPr/>
                </a:pPr>
                <a:r>
                  <a:rPr lang="en-US" sz="1400" dirty="0">
                    <a:solidFill>
                      <a:srgbClr val="FFFFFF"/>
                    </a:solidFill>
                    <a:cs typeface="Times New Roman"/>
                  </a:rPr>
                  <a:t>DLP policy insights</a:t>
                </a:r>
                <a:endParaRPr lang="en-US" sz="1400" dirty="0">
                  <a:solidFill>
                    <a:srgbClr val="FFFFFF"/>
                  </a:solidFill>
                </a:endParaRPr>
              </a:p>
            </p:txBody>
          </p:sp>
          <p:sp>
            <p:nvSpPr>
              <p:cNvPr id="30" name="Diamond 29">
                <a:extLst>
                  <a:ext uri="{FF2B5EF4-FFF2-40B4-BE49-F238E27FC236}">
                    <a16:creationId xmlns:a16="http://schemas.microsoft.com/office/drawing/2014/main" id="{82D99B0E-277B-659E-80D3-3E782FA9970F}"/>
                  </a:ext>
                </a:extLst>
              </p:cNvPr>
              <p:cNvSpPr>
                <a:spLocks noGrp="1" noRot="1" noMove="1" noResize="1" noEditPoints="1" noAdjustHandles="1" noChangeArrowheads="1" noChangeShapeType="1"/>
              </p:cNvSpPr>
              <p:nvPr/>
            </p:nvSpPr>
            <p:spPr>
              <a:xfrm>
                <a:off x="3282845" y="2866147"/>
                <a:ext cx="182880" cy="182880"/>
              </a:xfrm>
              <a:prstGeom prst="diamond">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71" name="Group 170">
              <a:extLst>
                <a:ext uri="{FF2B5EF4-FFF2-40B4-BE49-F238E27FC236}">
                  <a16:creationId xmlns:a16="http://schemas.microsoft.com/office/drawing/2014/main" id="{F6B1CBC1-9FE9-FFDF-84D7-C787565D8C26}"/>
                </a:ext>
              </a:extLst>
            </p:cNvPr>
            <p:cNvGrpSpPr>
              <a:grpSpLocks noGrp="1" noUngrp="1" noRot="1" noMove="1" noResize="1"/>
            </p:cNvGrpSpPr>
            <p:nvPr/>
          </p:nvGrpSpPr>
          <p:grpSpPr>
            <a:xfrm>
              <a:off x="3282845" y="3514759"/>
              <a:ext cx="2787509" cy="444096"/>
              <a:chOff x="3282845" y="3514759"/>
              <a:chExt cx="2787509" cy="444096"/>
            </a:xfrm>
          </p:grpSpPr>
          <p:sp>
            <p:nvSpPr>
              <p:cNvPr id="58" name="TextBox 57">
                <a:extLst>
                  <a:ext uri="{FF2B5EF4-FFF2-40B4-BE49-F238E27FC236}">
                    <a16:creationId xmlns:a16="http://schemas.microsoft.com/office/drawing/2014/main" id="{A1C2DFE6-6AFA-ACE9-1261-9986783C34CE}"/>
                  </a:ext>
                </a:extLst>
              </p:cNvPr>
              <p:cNvSpPr txBox="1">
                <a:spLocks noGrp="1" noRot="1" noMove="1" noResize="1" noEditPoints="1" noAdjustHandles="1" noChangeArrowheads="1" noChangeShapeType="1"/>
              </p:cNvSpPr>
              <p:nvPr/>
            </p:nvSpPr>
            <p:spPr>
              <a:xfrm>
                <a:off x="3647194" y="3514759"/>
                <a:ext cx="2423160" cy="444096"/>
              </a:xfrm>
              <a:prstGeom prst="rect">
                <a:avLst/>
              </a:prstGeom>
              <a:noFill/>
            </p:spPr>
            <p:txBody>
              <a:bodyPr wrap="square" lIns="0" tIns="0" rIns="0" bIns="0">
                <a:spAutoFit/>
              </a:bodyPr>
              <a:lstStyle/>
              <a:p>
                <a:pPr>
                  <a:lnSpc>
                    <a:spcPct val="107000"/>
                  </a:lnSpc>
                  <a:spcBef>
                    <a:spcPts val="400"/>
                  </a:spcBef>
                  <a:spcAft>
                    <a:spcPts val="500"/>
                  </a:spcAft>
                  <a:defRPr/>
                </a:pPr>
                <a:r>
                  <a:rPr lang="en-US" sz="1400" dirty="0">
                    <a:solidFill>
                      <a:srgbClr val="FFFFFF"/>
                    </a:solidFill>
                    <a:ea typeface="Calibri" panose="020F0502020204030204" pitchFamily="34" charset="0"/>
                    <a:cs typeface="Times New Roman" panose="02020603050405020304" pitchFamily="18" charset="0"/>
                  </a:rPr>
                  <a:t>Data hunting with Activity Explorer</a:t>
                </a:r>
                <a:endParaRPr lang="en-US" sz="1400" dirty="0">
                  <a:solidFill>
                    <a:srgbClr val="FFFFFF"/>
                  </a:solidFill>
                </a:endParaRPr>
              </a:p>
            </p:txBody>
          </p:sp>
          <p:sp>
            <p:nvSpPr>
              <p:cNvPr id="59" name="Diamond 58">
                <a:extLst>
                  <a:ext uri="{FF2B5EF4-FFF2-40B4-BE49-F238E27FC236}">
                    <a16:creationId xmlns:a16="http://schemas.microsoft.com/office/drawing/2014/main" id="{444050FC-5A98-A223-F257-A54F22AED562}"/>
                  </a:ext>
                </a:extLst>
              </p:cNvPr>
              <p:cNvSpPr>
                <a:spLocks noGrp="1" noRot="1" noMove="1" noResize="1" noEditPoints="1" noAdjustHandles="1" noChangeArrowheads="1" noChangeShapeType="1"/>
              </p:cNvSpPr>
              <p:nvPr/>
            </p:nvSpPr>
            <p:spPr>
              <a:xfrm>
                <a:off x="3282845" y="3514759"/>
                <a:ext cx="182880" cy="182880"/>
              </a:xfrm>
              <a:prstGeom prst="diamond">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209" name="Group 208">
            <a:extLst>
              <a:ext uri="{FF2B5EF4-FFF2-40B4-BE49-F238E27FC236}">
                <a16:creationId xmlns:a16="http://schemas.microsoft.com/office/drawing/2014/main" id="{B125E943-9E8E-E247-C228-F00FBA4E6BB1}"/>
              </a:ext>
            </a:extLst>
          </p:cNvPr>
          <p:cNvGrpSpPr>
            <a:grpSpLocks noGrp="1" noUngrp="1" noRot="1" noMove="1" noResize="1"/>
          </p:cNvGrpSpPr>
          <p:nvPr/>
        </p:nvGrpSpPr>
        <p:grpSpPr>
          <a:xfrm>
            <a:off x="6481346" y="818998"/>
            <a:ext cx="2423160" cy="934395"/>
            <a:chOff x="6481346" y="818998"/>
            <a:chExt cx="2423160" cy="934395"/>
          </a:xfrm>
        </p:grpSpPr>
        <p:sp>
          <p:nvSpPr>
            <p:cNvPr id="179" name="Shield_EA18" title="Icon of a shield">
              <a:extLst>
                <a:ext uri="{FF2B5EF4-FFF2-40B4-BE49-F238E27FC236}">
                  <a16:creationId xmlns:a16="http://schemas.microsoft.com/office/drawing/2014/main" id="{6ABE6AD3-BC69-9086-1F1A-F8181428476A}"/>
                </a:ext>
              </a:extLst>
            </p:cNvPr>
            <p:cNvSpPr>
              <a:spLocks noGrp="1" noRot="1" noChangeAspect="1" noMove="1" noResize="1" noEditPoints="1" noAdjustHandles="1" noChangeArrowheads="1" noChangeShapeType="1"/>
            </p:cNvSpPr>
            <p:nvPr/>
          </p:nvSpPr>
          <p:spPr bwMode="auto">
            <a:xfrm>
              <a:off x="6483109" y="818998"/>
              <a:ext cx="515317" cy="548640"/>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solidFill>
              <a:schemeClr val="tx1"/>
            </a:solidFill>
            <a:ln w="19050" cap="sq">
              <a:solidFill>
                <a:schemeClr val="accent2"/>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F2F"/>
                </a:solidFill>
                <a:effectLst/>
                <a:uLnTx/>
                <a:uFillTx/>
                <a:latin typeface="Segoe UI"/>
                <a:ea typeface="+mn-ea"/>
                <a:cs typeface="+mn-cs"/>
              </a:endParaRPr>
            </a:p>
          </p:txBody>
        </p:sp>
        <p:sp>
          <p:nvSpPr>
            <p:cNvPr id="106" name="TextBox 105">
              <a:extLst>
                <a:ext uri="{FF2B5EF4-FFF2-40B4-BE49-F238E27FC236}">
                  <a16:creationId xmlns:a16="http://schemas.microsoft.com/office/drawing/2014/main" id="{67DE957F-3AD8-2D62-0313-F666179372FB}"/>
                </a:ext>
              </a:extLst>
            </p:cNvPr>
            <p:cNvSpPr txBox="1">
              <a:spLocks noGrp="1" noRot="1" noMove="1" noResize="1" noEditPoints="1" noAdjustHandles="1" noChangeArrowheads="1" noChangeShapeType="1"/>
            </p:cNvSpPr>
            <p:nvPr/>
          </p:nvSpPr>
          <p:spPr>
            <a:xfrm>
              <a:off x="7225758" y="940776"/>
              <a:ext cx="1590812" cy="244106"/>
            </a:xfrm>
            <a:prstGeom prst="rect">
              <a:avLst/>
            </a:prstGeom>
            <a:noFill/>
          </p:spPr>
          <p:txBody>
            <a:bodyPr wrap="square" lIns="0" tIns="0" rIns="0" bIns="0">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endParaRPr kumimoji="0" lang="en-US" sz="1600" b="0" i="0" u="none" strike="noStrike" kern="1200" cap="none" spc="0" normalizeH="0" baseline="0" noProof="0">
                <a:ln>
                  <a:noFill/>
                </a:ln>
                <a:solidFill>
                  <a:srgbClr val="00B050"/>
                </a:solidFill>
                <a:effectLst/>
                <a:uLnTx/>
                <a:uFillTx/>
                <a:latin typeface="Segoe UI Semibold"/>
                <a:ea typeface="+mn-ea"/>
                <a:cs typeface="+mn-cs"/>
              </a:endParaRPr>
            </a:p>
          </p:txBody>
        </p:sp>
        <p:sp>
          <p:nvSpPr>
            <p:cNvPr id="165" name="TextBox 164">
              <a:extLst>
                <a:ext uri="{FF2B5EF4-FFF2-40B4-BE49-F238E27FC236}">
                  <a16:creationId xmlns:a16="http://schemas.microsoft.com/office/drawing/2014/main" id="{D79FE892-65D3-8B44-B27F-579CC50322DC}"/>
                </a:ext>
              </a:extLst>
            </p:cNvPr>
            <p:cNvSpPr txBox="1">
              <a:spLocks noGrp="1" noRot="1" noMove="1" noResize="1" noEditPoints="1" noAdjustHandles="1" noChangeArrowheads="1" noChangeShapeType="1"/>
            </p:cNvSpPr>
            <p:nvPr/>
          </p:nvSpPr>
          <p:spPr>
            <a:xfrm>
              <a:off x="6481346" y="1509287"/>
              <a:ext cx="2423160" cy="244106"/>
            </a:xfrm>
            <a:prstGeom prst="rect">
              <a:avLst/>
            </a:prstGeom>
            <a:noFill/>
          </p:spPr>
          <p:txBody>
            <a:bodyPr wrap="square" lIns="0" tIns="0" rIns="0" bIns="0" anchor="t">
              <a:spAutoFit/>
            </a:bodyPr>
            <a:lstStyle/>
            <a:p>
              <a:pPr>
                <a:lnSpc>
                  <a:spcPct val="107000"/>
                </a:lnSpc>
                <a:spcBef>
                  <a:spcPts val="400"/>
                </a:spcBef>
                <a:spcAft>
                  <a:spcPts val="500"/>
                </a:spcAft>
                <a:defRPr/>
              </a:pPr>
              <a:r>
                <a:rPr lang="en-US" sz="1600" dirty="0">
                  <a:solidFill>
                    <a:srgbClr val="00B050"/>
                  </a:solidFill>
                  <a:latin typeface="Segoe UI Semibold"/>
                  <a:ea typeface="Calibri" panose="020F0502020204030204" pitchFamily="34" charset="0"/>
                  <a:cs typeface="Times New Roman"/>
                </a:rPr>
                <a:t>Scale with Automation</a:t>
              </a:r>
            </a:p>
          </p:txBody>
        </p:sp>
      </p:grpSp>
      <p:grpSp>
        <p:nvGrpSpPr>
          <p:cNvPr id="210" name="Group 209">
            <a:extLst>
              <a:ext uri="{FF2B5EF4-FFF2-40B4-BE49-F238E27FC236}">
                <a16:creationId xmlns:a16="http://schemas.microsoft.com/office/drawing/2014/main" id="{5E08A77A-D568-0BF0-9C3F-CA23267BFF85}"/>
              </a:ext>
            </a:extLst>
          </p:cNvPr>
          <p:cNvGrpSpPr>
            <a:grpSpLocks noGrp="1" noUngrp="1" noRot="1" noMove="1" noResize="1"/>
          </p:cNvGrpSpPr>
          <p:nvPr/>
        </p:nvGrpSpPr>
        <p:grpSpPr>
          <a:xfrm>
            <a:off x="9363469" y="818998"/>
            <a:ext cx="2423160" cy="1197864"/>
            <a:chOff x="9363469" y="818998"/>
            <a:chExt cx="2423160" cy="1197864"/>
          </a:xfrm>
        </p:grpSpPr>
        <p:sp>
          <p:nvSpPr>
            <p:cNvPr id="200" name="Shield_EA18" title="Icon of a shield">
              <a:extLst>
                <a:ext uri="{FF2B5EF4-FFF2-40B4-BE49-F238E27FC236}">
                  <a16:creationId xmlns:a16="http://schemas.microsoft.com/office/drawing/2014/main" id="{141A6328-782D-CD8F-FFE6-FE3E83B98A3C}"/>
                </a:ext>
              </a:extLst>
            </p:cNvPr>
            <p:cNvSpPr>
              <a:spLocks noGrp="1" noRot="1" noChangeAspect="1" noMove="1" noResize="1" noEditPoints="1" noAdjustHandles="1" noChangeArrowheads="1" noChangeShapeType="1"/>
            </p:cNvSpPr>
            <p:nvPr/>
          </p:nvSpPr>
          <p:spPr bwMode="auto">
            <a:xfrm>
              <a:off x="9363469" y="818998"/>
              <a:ext cx="515317" cy="548640"/>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solidFill>
              <a:schemeClr val="tx1"/>
            </a:solidFill>
            <a:ln w="19050" cap="sq">
              <a:solidFill>
                <a:srgbClr val="00B0F0"/>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107" name="TextBox 106">
              <a:extLst>
                <a:ext uri="{FF2B5EF4-FFF2-40B4-BE49-F238E27FC236}">
                  <a16:creationId xmlns:a16="http://schemas.microsoft.com/office/drawing/2014/main" id="{AE708B49-91B8-24A5-7C1D-B4B9C6C6B07E}"/>
                </a:ext>
              </a:extLst>
            </p:cNvPr>
            <p:cNvSpPr txBox="1">
              <a:spLocks noGrp="1" noRot="1" noMove="1" noResize="1" noEditPoints="1" noAdjustHandles="1" noChangeArrowheads="1" noChangeShapeType="1"/>
            </p:cNvSpPr>
            <p:nvPr/>
          </p:nvSpPr>
          <p:spPr>
            <a:xfrm>
              <a:off x="10105046" y="940776"/>
              <a:ext cx="1590812" cy="305084"/>
            </a:xfrm>
            <a:prstGeom prst="rect">
              <a:avLst/>
            </a:prstGeom>
            <a:noFill/>
          </p:spPr>
          <p:txBody>
            <a:bodyPr wrap="square" lIns="0" tIns="0" rIns="0" bIns="0" anchor="t">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endParaRPr lang="en-US" sz="2000" b="0" i="0" u="none" strike="noStrike" kern="1200" cap="none" spc="0" normalizeH="0" baseline="0" noProof="0">
                <a:ln>
                  <a:noFill/>
                </a:ln>
                <a:solidFill>
                  <a:srgbClr val="00B0F0"/>
                </a:solidFill>
                <a:effectLst/>
                <a:uLnTx/>
                <a:uFillTx/>
                <a:latin typeface="Segoe UI Semibold"/>
                <a:cs typeface="Times New Roman"/>
              </a:endParaRPr>
            </a:p>
          </p:txBody>
        </p:sp>
        <p:sp>
          <p:nvSpPr>
            <p:cNvPr id="186" name="TextBox 185">
              <a:extLst>
                <a:ext uri="{FF2B5EF4-FFF2-40B4-BE49-F238E27FC236}">
                  <a16:creationId xmlns:a16="http://schemas.microsoft.com/office/drawing/2014/main" id="{A008B8BE-AD6D-A0ED-3D48-8A9D4448C440}"/>
                </a:ext>
              </a:extLst>
            </p:cNvPr>
            <p:cNvSpPr txBox="1">
              <a:spLocks noGrp="1" noRot="1" noMove="1" noResize="1" noEditPoints="1" noAdjustHandles="1" noChangeArrowheads="1" noChangeShapeType="1"/>
            </p:cNvSpPr>
            <p:nvPr/>
          </p:nvSpPr>
          <p:spPr>
            <a:xfrm>
              <a:off x="9363469" y="1509287"/>
              <a:ext cx="2423160" cy="507575"/>
            </a:xfrm>
            <a:prstGeom prst="rect">
              <a:avLst/>
            </a:prstGeom>
            <a:noFill/>
          </p:spPr>
          <p:txBody>
            <a:bodyPr wrap="square" lIns="0" tIns="0" rIns="0" bIns="0" anchor="t">
              <a:spAutoFit/>
            </a:bodyPr>
            <a:lstStyle/>
            <a:p>
              <a:pPr>
                <a:lnSpc>
                  <a:spcPct val="107000"/>
                </a:lnSpc>
                <a:spcBef>
                  <a:spcPts val="400"/>
                </a:spcBef>
                <a:spcAft>
                  <a:spcPts val="500"/>
                </a:spcAft>
                <a:defRPr/>
              </a:pPr>
              <a:r>
                <a:rPr lang="en-US" sz="1600" dirty="0">
                  <a:solidFill>
                    <a:srgbClr val="00B0F0"/>
                  </a:solidFill>
                  <a:latin typeface="Segoe UI Semibold"/>
                  <a:ea typeface="+mn-ea"/>
                  <a:cs typeface="Times New Roman"/>
                </a:rPr>
                <a:t>Use Natural Language to extend investigation</a:t>
              </a:r>
              <a:endParaRPr lang="en-US" dirty="0">
                <a:ea typeface="+mn-ea"/>
                <a:cs typeface="+mn-cs"/>
              </a:endParaRPr>
            </a:p>
          </p:txBody>
        </p:sp>
      </p:grpSp>
      <p:sp>
        <p:nvSpPr>
          <p:cNvPr id="128" name="TextBox 127">
            <a:extLst>
              <a:ext uri="{FF2B5EF4-FFF2-40B4-BE49-F238E27FC236}">
                <a16:creationId xmlns:a16="http://schemas.microsoft.com/office/drawing/2014/main" id="{2C306D83-A803-8ED6-548A-A64738385775}"/>
              </a:ext>
            </a:extLst>
          </p:cNvPr>
          <p:cNvSpPr txBox="1">
            <a:spLocks noGrp="1" noRot="1" noMove="1" noResize="1" noEditPoints="1" noAdjustHandles="1" noChangeArrowheads="1" noChangeShapeType="1"/>
          </p:cNvSpPr>
          <p:nvPr/>
        </p:nvSpPr>
        <p:spPr>
          <a:xfrm rot="16200000">
            <a:off x="-1151182" y="3405897"/>
            <a:ext cx="2608938" cy="215444"/>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Segoe UI"/>
                <a:ea typeface="+mn-ea"/>
                <a:cs typeface="+mn-cs"/>
              </a:rPr>
              <a:t>Activities</a:t>
            </a:r>
          </a:p>
        </p:txBody>
      </p:sp>
      <p:sp>
        <p:nvSpPr>
          <p:cNvPr id="129" name="TextBox 128">
            <a:extLst>
              <a:ext uri="{FF2B5EF4-FFF2-40B4-BE49-F238E27FC236}">
                <a16:creationId xmlns:a16="http://schemas.microsoft.com/office/drawing/2014/main" id="{B1C8EB28-F9A8-863D-7571-23B02932F512}"/>
              </a:ext>
            </a:extLst>
          </p:cNvPr>
          <p:cNvSpPr txBox="1">
            <a:spLocks noGrp="1" noRot="1" noMove="1" noResize="1" noEditPoints="1" noAdjustHandles="1" noChangeArrowheads="1" noChangeShapeType="1"/>
          </p:cNvSpPr>
          <p:nvPr/>
        </p:nvSpPr>
        <p:spPr>
          <a:xfrm rot="16200000">
            <a:off x="-334582" y="5394694"/>
            <a:ext cx="975736" cy="215444"/>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Segoe UI"/>
                <a:ea typeface="+mn-ea"/>
                <a:cs typeface="+mn-cs"/>
              </a:rPr>
              <a:t>Outcomes</a:t>
            </a:r>
          </a:p>
        </p:txBody>
      </p:sp>
      <p:sp>
        <p:nvSpPr>
          <p:cNvPr id="133" name="TextBox 132">
            <a:extLst>
              <a:ext uri="{FF2B5EF4-FFF2-40B4-BE49-F238E27FC236}">
                <a16:creationId xmlns:a16="http://schemas.microsoft.com/office/drawing/2014/main" id="{A109B48C-DCCA-A47C-50B5-A3AF0B7C8517}"/>
              </a:ext>
            </a:extLst>
          </p:cNvPr>
          <p:cNvSpPr txBox="1">
            <a:spLocks noGrp="1" noRot="1" noMove="1" noResize="1" noEditPoints="1" noAdjustHandles="1" noChangeArrowheads="1" noChangeShapeType="1"/>
          </p:cNvSpPr>
          <p:nvPr/>
        </p:nvSpPr>
        <p:spPr>
          <a:xfrm rot="16200000">
            <a:off x="-340754" y="6314407"/>
            <a:ext cx="975736" cy="215444"/>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FFFFFF"/>
                </a:solidFill>
                <a:effectLst/>
                <a:uLnTx/>
                <a:uFillTx/>
                <a:latin typeface="Segoe UI"/>
                <a:ea typeface="+mn-ea"/>
                <a:cs typeface="+mn-cs"/>
              </a:rPr>
              <a:t>Efforts</a:t>
            </a:r>
          </a:p>
        </p:txBody>
      </p:sp>
      <p:cxnSp>
        <p:nvCxnSpPr>
          <p:cNvPr id="137" name="Straight Connector 136">
            <a:extLst>
              <a:ext uri="{FF2B5EF4-FFF2-40B4-BE49-F238E27FC236}">
                <a16:creationId xmlns:a16="http://schemas.microsoft.com/office/drawing/2014/main" id="{8D968FF8-4E92-2E43-1D3D-8615B7F6FCB5}"/>
              </a:ext>
            </a:extLst>
          </p:cNvPr>
          <p:cNvCxnSpPr>
            <a:cxnSpLocks noGrp="1" noRot="1" noMove="1" noResize="1" noEditPoints="1" noAdjustHandles="1" noChangeArrowheads="1" noChangeShapeType="1"/>
          </p:cNvCxnSpPr>
          <p:nvPr/>
        </p:nvCxnSpPr>
        <p:spPr>
          <a:xfrm flipH="1">
            <a:off x="403860" y="4977198"/>
            <a:ext cx="10979597" cy="0"/>
          </a:xfrm>
          <a:prstGeom prst="line">
            <a:avLst/>
          </a:prstGeom>
          <a:solidFill>
            <a:schemeClr val="bg1"/>
          </a:solidFill>
          <a:ln w="19050" cap="flat">
            <a:solidFill>
              <a:schemeClr val="bg1"/>
            </a:solidFill>
          </a:ln>
        </p:spPr>
        <p:style>
          <a:lnRef idx="1">
            <a:schemeClr val="accent1"/>
          </a:lnRef>
          <a:fillRef idx="0">
            <a:schemeClr val="accent1"/>
          </a:fillRef>
          <a:effectRef idx="0">
            <a:schemeClr val="accent1"/>
          </a:effectRef>
          <a:fontRef idx="minor">
            <a:schemeClr val="tx1"/>
          </a:fontRef>
        </p:style>
      </p:cxnSp>
      <p:sp>
        <p:nvSpPr>
          <p:cNvPr id="145" name="check 3" title="Icon of a checkmark with a circle around it">
            <a:extLst>
              <a:ext uri="{FF2B5EF4-FFF2-40B4-BE49-F238E27FC236}">
                <a16:creationId xmlns:a16="http://schemas.microsoft.com/office/drawing/2014/main" id="{5D7AC065-67C1-E1F9-F1BC-E185E12CB622}"/>
              </a:ext>
            </a:extLst>
          </p:cNvPr>
          <p:cNvSpPr>
            <a:spLocks noGrp="1" noRot="1" noChangeAspect="1" noMove="1" noResize="1" noEditPoints="1" noAdjustHandles="1" noChangeArrowheads="1" noChangeShapeType="1"/>
          </p:cNvSpPr>
          <p:nvPr/>
        </p:nvSpPr>
        <p:spPr bwMode="auto">
          <a:xfrm>
            <a:off x="11383457" y="4776030"/>
            <a:ext cx="404683" cy="402336"/>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solidFill>
            <a:schemeClr val="tx1"/>
          </a:solidFill>
          <a:ln w="15875" cap="sq">
            <a:solidFill>
              <a:schemeClr val="accent2"/>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Segoe UI"/>
              <a:ea typeface="+mn-ea"/>
              <a:cs typeface="+mn-cs"/>
            </a:endParaRPr>
          </a:p>
        </p:txBody>
      </p:sp>
      <p:grpSp>
        <p:nvGrpSpPr>
          <p:cNvPr id="202" name="Group 201">
            <a:extLst>
              <a:ext uri="{FF2B5EF4-FFF2-40B4-BE49-F238E27FC236}">
                <a16:creationId xmlns:a16="http://schemas.microsoft.com/office/drawing/2014/main" id="{FE5356DA-1DE1-C571-83CE-5417C2BB152E}"/>
              </a:ext>
            </a:extLst>
          </p:cNvPr>
          <p:cNvGrpSpPr>
            <a:grpSpLocks noGrp="1" noUngrp="1" noRot="1" noMove="1" noResize="1"/>
          </p:cNvGrpSpPr>
          <p:nvPr/>
        </p:nvGrpSpPr>
        <p:grpSpPr>
          <a:xfrm>
            <a:off x="402335" y="4859340"/>
            <a:ext cx="2734417" cy="858520"/>
            <a:chOff x="402335" y="4859340"/>
            <a:chExt cx="2734417" cy="858520"/>
          </a:xfrm>
        </p:grpSpPr>
        <p:sp>
          <p:nvSpPr>
            <p:cNvPr id="138" name="Isosceles Triangle 137">
              <a:extLst>
                <a:ext uri="{FF2B5EF4-FFF2-40B4-BE49-F238E27FC236}">
                  <a16:creationId xmlns:a16="http://schemas.microsoft.com/office/drawing/2014/main" id="{17A5748C-7DD4-DE2D-45A5-12194F0EC137}"/>
                </a:ext>
              </a:extLst>
            </p:cNvPr>
            <p:cNvSpPr>
              <a:spLocks noGrp="1" noRot="1" noChangeAspect="1" noMove="1" noResize="1" noEditPoints="1" noAdjustHandles="1" noChangeArrowheads="1" noChangeShapeType="1"/>
            </p:cNvSpPr>
            <p:nvPr/>
          </p:nvSpPr>
          <p:spPr>
            <a:xfrm flipV="1">
              <a:off x="1682908" y="4859340"/>
              <a:ext cx="301752" cy="30175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181" name="Group 180">
              <a:extLst>
                <a:ext uri="{FF2B5EF4-FFF2-40B4-BE49-F238E27FC236}">
                  <a16:creationId xmlns:a16="http://schemas.microsoft.com/office/drawing/2014/main" id="{955E3BF8-1CBB-26C0-06EC-170A26C94F77}"/>
                </a:ext>
              </a:extLst>
            </p:cNvPr>
            <p:cNvGrpSpPr>
              <a:grpSpLocks noGrp="1" noUngrp="1" noRot="1" noMove="1" noResize="1"/>
            </p:cNvGrpSpPr>
            <p:nvPr/>
          </p:nvGrpSpPr>
          <p:grpSpPr>
            <a:xfrm>
              <a:off x="402335" y="5286973"/>
              <a:ext cx="2734417" cy="430887"/>
              <a:chOff x="402335" y="5223181"/>
              <a:chExt cx="2734417" cy="430887"/>
            </a:xfrm>
          </p:grpSpPr>
          <p:sp>
            <p:nvSpPr>
              <p:cNvPr id="51" name="TextBox 50">
                <a:extLst>
                  <a:ext uri="{FF2B5EF4-FFF2-40B4-BE49-F238E27FC236}">
                    <a16:creationId xmlns:a16="http://schemas.microsoft.com/office/drawing/2014/main" id="{8693D1CD-5C63-0BA8-A4E5-827C103382D3}"/>
                  </a:ext>
                </a:extLst>
              </p:cNvPr>
              <p:cNvSpPr txBox="1">
                <a:spLocks noGrp="1" noRot="1" noMove="1" noResize="1" noEditPoints="1" noAdjustHandles="1" noChangeArrowheads="1" noChangeShapeType="1"/>
              </p:cNvSpPr>
              <p:nvPr/>
            </p:nvSpPr>
            <p:spPr>
              <a:xfrm>
                <a:off x="713592" y="5223181"/>
                <a:ext cx="2423160" cy="430887"/>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Get started with Security Copilot</a:t>
                </a:r>
              </a:p>
            </p:txBody>
          </p:sp>
          <p:sp>
            <p:nvSpPr>
              <p:cNvPr id="146" name="Shield_EA18" title="Icon of a shield">
                <a:extLst>
                  <a:ext uri="{FF2B5EF4-FFF2-40B4-BE49-F238E27FC236}">
                    <a16:creationId xmlns:a16="http://schemas.microsoft.com/office/drawing/2014/main" id="{F96438C8-0983-8AF9-4D07-6888C87A4305}"/>
                  </a:ext>
                </a:extLst>
              </p:cNvPr>
              <p:cNvSpPr>
                <a:spLocks noGrp="1" noRot="1" noChangeAspect="1" noMove="1" noResize="1" noEditPoints="1" noAdjustHandles="1" noChangeArrowheads="1" noChangeShapeType="1"/>
              </p:cNvSpPr>
              <p:nvPr/>
            </p:nvSpPr>
            <p:spPr bwMode="auto">
              <a:xfrm>
                <a:off x="402335" y="5223181"/>
                <a:ext cx="177223" cy="188683"/>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solidFill>
                <a:schemeClr val="bg1"/>
              </a:solidFill>
              <a:ln w="19050" cap="sq">
                <a:solidFill>
                  <a:schemeClr val="bg2"/>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F2F"/>
                  </a:solidFill>
                  <a:effectLst/>
                  <a:uLnTx/>
                  <a:uFillTx/>
                  <a:latin typeface="Segoe UI"/>
                  <a:ea typeface="+mn-ea"/>
                  <a:cs typeface="+mn-cs"/>
                </a:endParaRPr>
              </a:p>
            </p:txBody>
          </p:sp>
        </p:grpSp>
      </p:grpSp>
      <p:grpSp>
        <p:nvGrpSpPr>
          <p:cNvPr id="203" name="Group 202">
            <a:extLst>
              <a:ext uri="{FF2B5EF4-FFF2-40B4-BE49-F238E27FC236}">
                <a16:creationId xmlns:a16="http://schemas.microsoft.com/office/drawing/2014/main" id="{37703CDD-7037-CCB5-17E6-87A3F4D18DB3}"/>
              </a:ext>
            </a:extLst>
          </p:cNvPr>
          <p:cNvGrpSpPr>
            <a:grpSpLocks noGrp="1" noUngrp="1" noRot="1" noMove="1" noResize="1"/>
          </p:cNvGrpSpPr>
          <p:nvPr/>
        </p:nvGrpSpPr>
        <p:grpSpPr>
          <a:xfrm>
            <a:off x="3282696" y="4859340"/>
            <a:ext cx="2783528" cy="858520"/>
            <a:chOff x="3282696" y="4859340"/>
            <a:chExt cx="2783528" cy="858520"/>
          </a:xfrm>
        </p:grpSpPr>
        <p:sp>
          <p:nvSpPr>
            <p:cNvPr id="139" name="Isosceles Triangle 138">
              <a:extLst>
                <a:ext uri="{FF2B5EF4-FFF2-40B4-BE49-F238E27FC236}">
                  <a16:creationId xmlns:a16="http://schemas.microsoft.com/office/drawing/2014/main" id="{D3152D71-7E8A-8DBA-5FEF-699EB1B66F05}"/>
                </a:ext>
              </a:extLst>
            </p:cNvPr>
            <p:cNvSpPr>
              <a:spLocks noGrp="1" noRot="1" noChangeAspect="1" noMove="1" noResize="1" noEditPoints="1" noAdjustHandles="1" noChangeArrowheads="1" noChangeShapeType="1"/>
            </p:cNvSpPr>
            <p:nvPr/>
          </p:nvSpPr>
          <p:spPr>
            <a:xfrm flipV="1">
              <a:off x="4677682" y="4859340"/>
              <a:ext cx="301752" cy="301752"/>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183" name="Group 182">
              <a:extLst>
                <a:ext uri="{FF2B5EF4-FFF2-40B4-BE49-F238E27FC236}">
                  <a16:creationId xmlns:a16="http://schemas.microsoft.com/office/drawing/2014/main" id="{5772D5D9-C83F-EF53-C853-805462152470}"/>
                </a:ext>
              </a:extLst>
            </p:cNvPr>
            <p:cNvGrpSpPr>
              <a:grpSpLocks noGrp="1" noUngrp="1" noRot="1" noMove="1" noResize="1"/>
            </p:cNvGrpSpPr>
            <p:nvPr/>
          </p:nvGrpSpPr>
          <p:grpSpPr>
            <a:xfrm>
              <a:off x="3282696" y="5286973"/>
              <a:ext cx="2783528" cy="430887"/>
              <a:chOff x="3282696" y="5223181"/>
              <a:chExt cx="2783528" cy="430887"/>
            </a:xfrm>
          </p:grpSpPr>
          <p:sp>
            <p:nvSpPr>
              <p:cNvPr id="62" name="TextBox 61">
                <a:extLst>
                  <a:ext uri="{FF2B5EF4-FFF2-40B4-BE49-F238E27FC236}">
                    <a16:creationId xmlns:a16="http://schemas.microsoft.com/office/drawing/2014/main" id="{E19ABDEA-A9AC-8AF8-FD2A-F80BFA76388F}"/>
                  </a:ext>
                </a:extLst>
              </p:cNvPr>
              <p:cNvSpPr txBox="1">
                <a:spLocks noGrp="1" noRot="1" noMove="1" noResize="1" noEditPoints="1" noAdjustHandles="1" noChangeArrowheads="1" noChangeShapeType="1"/>
              </p:cNvSpPr>
              <p:nvPr/>
            </p:nvSpPr>
            <p:spPr>
              <a:xfrm>
                <a:off x="3643064" y="5223181"/>
                <a:ext cx="2423160" cy="430887"/>
              </a:xfrm>
              <a:prstGeom prst="rect">
                <a:avLst/>
              </a:prstGeom>
              <a:noFill/>
            </p:spPr>
            <p:txBody>
              <a:bodyPr wrap="square" lIns="0" tIns="0" rIns="0" bIns="0">
                <a:spAutoFit/>
              </a:bodyPr>
              <a:lstStyle/>
              <a:p>
                <a:pPr>
                  <a:defRPr/>
                </a:pPr>
                <a:r>
                  <a:rPr lang="en-US" sz="1400" dirty="0">
                    <a:solidFill>
                      <a:srgbClr val="FFFFFF"/>
                    </a:solidFill>
                  </a:rPr>
                  <a:t>Accelerate investigation and response</a:t>
                </a:r>
              </a:p>
            </p:txBody>
          </p:sp>
          <p:sp>
            <p:nvSpPr>
              <p:cNvPr id="147" name="Shield_EA18" title="Icon of a shield">
                <a:extLst>
                  <a:ext uri="{FF2B5EF4-FFF2-40B4-BE49-F238E27FC236}">
                    <a16:creationId xmlns:a16="http://schemas.microsoft.com/office/drawing/2014/main" id="{17C0E65E-235A-3064-F255-74A8076F7677}"/>
                  </a:ext>
                </a:extLst>
              </p:cNvPr>
              <p:cNvSpPr>
                <a:spLocks noGrp="1" noRot="1" noChangeAspect="1" noMove="1" noResize="1" noEditPoints="1" noAdjustHandles="1" noChangeArrowheads="1" noChangeShapeType="1"/>
              </p:cNvSpPr>
              <p:nvPr/>
            </p:nvSpPr>
            <p:spPr bwMode="auto">
              <a:xfrm>
                <a:off x="3282696" y="5223181"/>
                <a:ext cx="177223" cy="188683"/>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solidFill>
                <a:schemeClr val="accent4"/>
              </a:solidFill>
              <a:ln w="19050"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grpSp>
      <p:grpSp>
        <p:nvGrpSpPr>
          <p:cNvPr id="205" name="Group 204">
            <a:extLst>
              <a:ext uri="{FF2B5EF4-FFF2-40B4-BE49-F238E27FC236}">
                <a16:creationId xmlns:a16="http://schemas.microsoft.com/office/drawing/2014/main" id="{ED7A5B68-59D9-D593-2089-3A46F68540D3}"/>
              </a:ext>
            </a:extLst>
          </p:cNvPr>
          <p:cNvGrpSpPr>
            <a:grpSpLocks noGrp="1" noUngrp="1" noRot="1" noMove="1" noResize="1"/>
          </p:cNvGrpSpPr>
          <p:nvPr/>
        </p:nvGrpSpPr>
        <p:grpSpPr>
          <a:xfrm>
            <a:off x="6163056" y="4859340"/>
            <a:ext cx="2737320" cy="858520"/>
            <a:chOff x="6163056" y="4859340"/>
            <a:chExt cx="2737320" cy="858520"/>
          </a:xfrm>
        </p:grpSpPr>
        <p:sp>
          <p:nvSpPr>
            <p:cNvPr id="141" name="Isosceles Triangle 140">
              <a:extLst>
                <a:ext uri="{FF2B5EF4-FFF2-40B4-BE49-F238E27FC236}">
                  <a16:creationId xmlns:a16="http://schemas.microsoft.com/office/drawing/2014/main" id="{5EA5AAC4-6551-4FFB-9917-C3C3281D06A4}"/>
                </a:ext>
              </a:extLst>
            </p:cNvPr>
            <p:cNvSpPr>
              <a:spLocks noGrp="1" noRot="1" noChangeAspect="1" noMove="1" noResize="1" noEditPoints="1" noAdjustHandles="1" noChangeArrowheads="1" noChangeShapeType="1"/>
            </p:cNvSpPr>
            <p:nvPr/>
          </p:nvSpPr>
          <p:spPr>
            <a:xfrm flipV="1">
              <a:off x="7405642" y="4859340"/>
              <a:ext cx="301752" cy="30175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185" name="Group 184">
              <a:extLst>
                <a:ext uri="{FF2B5EF4-FFF2-40B4-BE49-F238E27FC236}">
                  <a16:creationId xmlns:a16="http://schemas.microsoft.com/office/drawing/2014/main" id="{99F86ACB-2C26-2A35-8931-5348041405DC}"/>
                </a:ext>
              </a:extLst>
            </p:cNvPr>
            <p:cNvGrpSpPr>
              <a:grpSpLocks noGrp="1" noUngrp="1" noRot="1" noMove="1" noResize="1"/>
            </p:cNvGrpSpPr>
            <p:nvPr/>
          </p:nvGrpSpPr>
          <p:grpSpPr>
            <a:xfrm>
              <a:off x="6163056" y="5286973"/>
              <a:ext cx="2737320" cy="430887"/>
              <a:chOff x="6163056" y="5223181"/>
              <a:chExt cx="2737320" cy="430887"/>
            </a:xfrm>
          </p:grpSpPr>
          <p:sp>
            <p:nvSpPr>
              <p:cNvPr id="101" name="TextBox 100">
                <a:extLst>
                  <a:ext uri="{FF2B5EF4-FFF2-40B4-BE49-F238E27FC236}">
                    <a16:creationId xmlns:a16="http://schemas.microsoft.com/office/drawing/2014/main" id="{A27863FE-C5CF-80CF-F080-AF518243B55B}"/>
                  </a:ext>
                </a:extLst>
              </p:cNvPr>
              <p:cNvSpPr txBox="1">
                <a:spLocks noGrp="1" noRot="1" noMove="1" noResize="1" noEditPoints="1" noAdjustHandles="1" noChangeArrowheads="1" noChangeShapeType="1"/>
              </p:cNvSpPr>
              <p:nvPr/>
            </p:nvSpPr>
            <p:spPr>
              <a:xfrm>
                <a:off x="6477216" y="5223181"/>
                <a:ext cx="2423160" cy="430887"/>
              </a:xfrm>
              <a:prstGeom prst="rect">
                <a:avLst/>
              </a:prstGeom>
              <a:noFill/>
            </p:spPr>
            <p:txBody>
              <a:bodyPr wrap="square" lIns="0" tIns="0" rIns="0" bIns="0">
                <a:spAutoFit/>
              </a:bodyPr>
              <a:lstStyle/>
              <a:p>
                <a:pPr>
                  <a:defRPr/>
                </a:pPr>
                <a:r>
                  <a:rPr lang="en-US" sz="1400" dirty="0">
                    <a:solidFill>
                      <a:srgbClr val="FFFFFF"/>
                    </a:solidFill>
                  </a:rPr>
                  <a:t>Productivity boost by scaling operations horizontally</a:t>
                </a:r>
              </a:p>
            </p:txBody>
          </p:sp>
          <p:sp>
            <p:nvSpPr>
              <p:cNvPr id="148" name="Shield_EA18" title="Icon of a shield">
                <a:extLst>
                  <a:ext uri="{FF2B5EF4-FFF2-40B4-BE49-F238E27FC236}">
                    <a16:creationId xmlns:a16="http://schemas.microsoft.com/office/drawing/2014/main" id="{368A055A-131D-3AD6-610F-4EE4BEA3DA6D}"/>
                  </a:ext>
                </a:extLst>
              </p:cNvPr>
              <p:cNvSpPr>
                <a:spLocks noGrp="1" noRot="1" noChangeAspect="1" noMove="1" noResize="1" noEditPoints="1" noAdjustHandles="1" noChangeArrowheads="1" noChangeShapeType="1"/>
              </p:cNvSpPr>
              <p:nvPr/>
            </p:nvSpPr>
            <p:spPr bwMode="auto">
              <a:xfrm>
                <a:off x="6163056" y="5223181"/>
                <a:ext cx="177223" cy="188683"/>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solidFill>
                <a:schemeClr val="accent2"/>
              </a:solidFill>
              <a:ln w="19050" cap="sq">
                <a:solidFill>
                  <a:schemeClr val="accent2"/>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F2F"/>
                  </a:solidFill>
                  <a:effectLst/>
                  <a:uLnTx/>
                  <a:uFillTx/>
                  <a:latin typeface="Segoe UI"/>
                  <a:ea typeface="+mn-ea"/>
                  <a:cs typeface="+mn-cs"/>
                </a:endParaRPr>
              </a:p>
            </p:txBody>
          </p:sp>
        </p:grpSp>
      </p:grpSp>
      <p:grpSp>
        <p:nvGrpSpPr>
          <p:cNvPr id="206" name="Group 205">
            <a:extLst>
              <a:ext uri="{FF2B5EF4-FFF2-40B4-BE49-F238E27FC236}">
                <a16:creationId xmlns:a16="http://schemas.microsoft.com/office/drawing/2014/main" id="{D30183BF-3000-FC4F-E779-52CB1D3A4484}"/>
              </a:ext>
            </a:extLst>
          </p:cNvPr>
          <p:cNvGrpSpPr>
            <a:grpSpLocks noGrp="1" noUngrp="1" noRot="1" noMove="1" noResize="1"/>
          </p:cNvGrpSpPr>
          <p:nvPr/>
        </p:nvGrpSpPr>
        <p:grpSpPr>
          <a:xfrm>
            <a:off x="9043416" y="4855291"/>
            <a:ext cx="2739083" cy="1293456"/>
            <a:chOff x="9043416" y="4855291"/>
            <a:chExt cx="2739083" cy="1293456"/>
          </a:xfrm>
        </p:grpSpPr>
        <p:sp>
          <p:nvSpPr>
            <p:cNvPr id="143" name="Isosceles Triangle 142">
              <a:extLst>
                <a:ext uri="{FF2B5EF4-FFF2-40B4-BE49-F238E27FC236}">
                  <a16:creationId xmlns:a16="http://schemas.microsoft.com/office/drawing/2014/main" id="{097C3A2B-7DFB-5187-11BA-1EAE151C3719}"/>
                </a:ext>
              </a:extLst>
            </p:cNvPr>
            <p:cNvSpPr>
              <a:spLocks noGrp="1" noRot="1" noChangeAspect="1" noMove="1" noResize="1" noEditPoints="1" noAdjustHandles="1" noChangeArrowheads="1" noChangeShapeType="1"/>
            </p:cNvSpPr>
            <p:nvPr/>
          </p:nvSpPr>
          <p:spPr>
            <a:xfrm flipV="1">
              <a:off x="10280954" y="4855291"/>
              <a:ext cx="301752" cy="301752"/>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187" name="Group 186">
              <a:extLst>
                <a:ext uri="{FF2B5EF4-FFF2-40B4-BE49-F238E27FC236}">
                  <a16:creationId xmlns:a16="http://schemas.microsoft.com/office/drawing/2014/main" id="{B0AF54A5-9BF1-DB36-D0D2-8278297F08C7}"/>
                </a:ext>
              </a:extLst>
            </p:cNvPr>
            <p:cNvGrpSpPr>
              <a:grpSpLocks noGrp="1" noUngrp="1" noRot="1" noMove="1" noResize="1"/>
            </p:cNvGrpSpPr>
            <p:nvPr/>
          </p:nvGrpSpPr>
          <p:grpSpPr>
            <a:xfrm>
              <a:off x="9043416" y="5286973"/>
              <a:ext cx="2739083" cy="861774"/>
              <a:chOff x="9043416" y="5223181"/>
              <a:chExt cx="2739083" cy="861774"/>
            </a:xfrm>
          </p:grpSpPr>
          <p:sp>
            <p:nvSpPr>
              <p:cNvPr id="131" name="TextBox 130">
                <a:extLst>
                  <a:ext uri="{FF2B5EF4-FFF2-40B4-BE49-F238E27FC236}">
                    <a16:creationId xmlns:a16="http://schemas.microsoft.com/office/drawing/2014/main" id="{D8DE184F-970F-787B-8D57-8E0F00FEDFE3}"/>
                  </a:ext>
                </a:extLst>
              </p:cNvPr>
              <p:cNvSpPr txBox="1">
                <a:spLocks noGrp="1" noRot="1" noMove="1" noResize="1" noEditPoints="1" noAdjustHandles="1" noChangeArrowheads="1" noChangeShapeType="1"/>
              </p:cNvSpPr>
              <p:nvPr/>
            </p:nvSpPr>
            <p:spPr>
              <a:xfrm>
                <a:off x="9359339" y="5223181"/>
                <a:ext cx="2423160" cy="861774"/>
              </a:xfrm>
              <a:prstGeom prst="rect">
                <a:avLst/>
              </a:prstGeom>
              <a:noFill/>
              <a:ln>
                <a:noFill/>
              </a:ln>
            </p:spPr>
            <p:txBody>
              <a:bodyPr wrap="square" lIns="0" tIns="0" rIns="0" bIns="0">
                <a:spAutoFit/>
              </a:bodyPr>
              <a:lstStyle/>
              <a:p>
                <a:pPr>
                  <a:defRPr/>
                </a:pPr>
                <a:r>
                  <a:rPr lang="en-US" sz="1400" dirty="0">
                    <a:solidFill>
                      <a:srgbClr val="FFFFFF"/>
                    </a:solidFill>
                  </a:rPr>
                  <a:t>Gain insights across data security solutions using integrated solution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50" name="Shield_EA18" title="Icon of a shield">
                <a:extLst>
                  <a:ext uri="{FF2B5EF4-FFF2-40B4-BE49-F238E27FC236}">
                    <a16:creationId xmlns:a16="http://schemas.microsoft.com/office/drawing/2014/main" id="{DDCD0198-AE13-F752-EB05-33BE2EE47923}"/>
                  </a:ext>
                </a:extLst>
              </p:cNvPr>
              <p:cNvSpPr>
                <a:spLocks noGrp="1" noRot="1" noChangeAspect="1" noMove="1" noResize="1" noEditPoints="1" noAdjustHandles="1" noChangeArrowheads="1" noChangeShapeType="1"/>
              </p:cNvSpPr>
              <p:nvPr/>
            </p:nvSpPr>
            <p:spPr bwMode="auto">
              <a:xfrm>
                <a:off x="9043416" y="5223181"/>
                <a:ext cx="177223" cy="188683"/>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solidFill>
                <a:srgbClr val="00B0F0"/>
              </a:solidFill>
              <a:ln w="19050" cap="sq">
                <a:solidFill>
                  <a:srgbClr val="00B0F0"/>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grpSp>
      <p:grpSp>
        <p:nvGrpSpPr>
          <p:cNvPr id="188" name="Group 187">
            <a:extLst>
              <a:ext uri="{FF2B5EF4-FFF2-40B4-BE49-F238E27FC236}">
                <a16:creationId xmlns:a16="http://schemas.microsoft.com/office/drawing/2014/main" id="{CF54D640-DDEB-CC4C-2F9F-67111F56CD3F}"/>
              </a:ext>
            </a:extLst>
          </p:cNvPr>
          <p:cNvGrpSpPr>
            <a:grpSpLocks noGrp="1" noUngrp="1" noRot="1" noMove="1" noResize="1"/>
          </p:cNvGrpSpPr>
          <p:nvPr/>
        </p:nvGrpSpPr>
        <p:grpSpPr>
          <a:xfrm>
            <a:off x="368154" y="6314407"/>
            <a:ext cx="2772728" cy="244672"/>
            <a:chOff x="368154" y="6314407"/>
            <a:chExt cx="2772728" cy="244672"/>
          </a:xfrm>
        </p:grpSpPr>
        <p:sp>
          <p:nvSpPr>
            <p:cNvPr id="110" name="TextBox 109">
              <a:extLst>
                <a:ext uri="{FF2B5EF4-FFF2-40B4-BE49-F238E27FC236}">
                  <a16:creationId xmlns:a16="http://schemas.microsoft.com/office/drawing/2014/main" id="{7C42F9AD-2CE3-F24C-F9D2-9B3344D0403D}"/>
                </a:ext>
              </a:extLst>
            </p:cNvPr>
            <p:cNvSpPr txBox="1">
              <a:spLocks noGrp="1" noRot="1" noMove="1" noResize="1" noEditPoints="1" noAdjustHandles="1" noChangeArrowheads="1" noChangeShapeType="1"/>
            </p:cNvSpPr>
            <p:nvPr/>
          </p:nvSpPr>
          <p:spPr>
            <a:xfrm>
              <a:off x="717722" y="6314407"/>
              <a:ext cx="2423160" cy="215444"/>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1 day</a:t>
              </a:r>
            </a:p>
          </p:txBody>
        </p:sp>
        <p:pic>
          <p:nvPicPr>
            <p:cNvPr id="152" name="Graphic 151" descr="Hourglass Finished with solid fill">
              <a:extLst>
                <a:ext uri="{FF2B5EF4-FFF2-40B4-BE49-F238E27FC236}">
                  <a16:creationId xmlns:a16="http://schemas.microsoft.com/office/drawing/2014/main" id="{D424F91D-DC80-F19A-1F62-402A34C66B25}"/>
                </a:ext>
              </a:extLst>
            </p:cNvPr>
            <p:cNvPicPr>
              <a:picLocks noGrp="1" noRot="1" noChangeAspect="1" noMove="1" noResize="1" noEditPoints="1" noAdjustHandles="1" noChangeArrowheads="1" noChangeShapeType="1" noCrop="1"/>
            </p:cNvPicPr>
            <p:nvPr/>
          </p:nvPicPr>
          <p:blipFill>
            <a:blip r:embed="rId4">
              <a:extLst>
                <a:ext uri="{96DAC541-7B7A-43D3-8B79-37D633B846F1}">
                  <asvg:svgBlip xmlns:asvg="http://schemas.microsoft.com/office/drawing/2016/SVG/main" r:embed="rId5"/>
                </a:ext>
              </a:extLst>
            </a:blip>
            <a:stretch>
              <a:fillRect/>
            </a:stretch>
          </p:blipFill>
          <p:spPr>
            <a:xfrm>
              <a:off x="368154" y="6314407"/>
              <a:ext cx="244672" cy="244672"/>
            </a:xfrm>
            <a:prstGeom prst="rect">
              <a:avLst/>
            </a:prstGeom>
          </p:spPr>
        </p:pic>
      </p:grpSp>
      <p:grpSp>
        <p:nvGrpSpPr>
          <p:cNvPr id="189" name="Group 188">
            <a:extLst>
              <a:ext uri="{FF2B5EF4-FFF2-40B4-BE49-F238E27FC236}">
                <a16:creationId xmlns:a16="http://schemas.microsoft.com/office/drawing/2014/main" id="{D28BFC2B-FD13-73E9-3F7C-A93396926229}"/>
              </a:ext>
            </a:extLst>
          </p:cNvPr>
          <p:cNvGrpSpPr>
            <a:grpSpLocks noGrp="1" noUngrp="1" noRot="1" noMove="1" noResize="1"/>
          </p:cNvGrpSpPr>
          <p:nvPr/>
        </p:nvGrpSpPr>
        <p:grpSpPr>
          <a:xfrm>
            <a:off x="3252032" y="6314407"/>
            <a:ext cx="2818322" cy="244672"/>
            <a:chOff x="3252032" y="6314407"/>
            <a:chExt cx="2818322" cy="244672"/>
          </a:xfrm>
        </p:grpSpPr>
        <p:sp>
          <p:nvSpPr>
            <p:cNvPr id="119" name="TextBox 118">
              <a:extLst>
                <a:ext uri="{FF2B5EF4-FFF2-40B4-BE49-F238E27FC236}">
                  <a16:creationId xmlns:a16="http://schemas.microsoft.com/office/drawing/2014/main" id="{B6B71CC0-9EAC-FC3F-E33E-C7B25A4A43E6}"/>
                </a:ext>
              </a:extLst>
            </p:cNvPr>
            <p:cNvSpPr txBox="1">
              <a:spLocks noGrp="1" noRot="1" noMove="1" noResize="1" noEditPoints="1" noAdjustHandles="1" noChangeArrowheads="1" noChangeShapeType="1"/>
            </p:cNvSpPr>
            <p:nvPr/>
          </p:nvSpPr>
          <p:spPr>
            <a:xfrm>
              <a:off x="3647194" y="6314407"/>
              <a:ext cx="2423160" cy="215444"/>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1 week</a:t>
              </a:r>
            </a:p>
          </p:txBody>
        </p:sp>
        <p:pic>
          <p:nvPicPr>
            <p:cNvPr id="154" name="Graphic 153" descr="Hourglass Finished with solid fill">
              <a:extLst>
                <a:ext uri="{FF2B5EF4-FFF2-40B4-BE49-F238E27FC236}">
                  <a16:creationId xmlns:a16="http://schemas.microsoft.com/office/drawing/2014/main" id="{408F903B-C381-B91A-EDAF-EF9D8980CD2F}"/>
                </a:ext>
              </a:extLst>
            </p:cNvPr>
            <p:cNvPicPr>
              <a:picLocks noGrp="1" noRot="1" noChangeAspect="1" noMove="1" noResize="1" noEditPoints="1" noAdjustHandles="1" noChangeArrowheads="1" noChangeShapeType="1" noCrop="1"/>
            </p:cNvPicPr>
            <p:nvPr/>
          </p:nvPicPr>
          <p:blipFill>
            <a:blip r:embed="rId6">
              <a:extLst>
                <a:ext uri="{96DAC541-7B7A-43D3-8B79-37D633B846F1}">
                  <asvg:svgBlip xmlns:asvg="http://schemas.microsoft.com/office/drawing/2016/SVG/main" r:embed="rId7"/>
                </a:ext>
              </a:extLst>
            </a:blip>
            <a:stretch>
              <a:fillRect/>
            </a:stretch>
          </p:blipFill>
          <p:spPr>
            <a:xfrm>
              <a:off x="3252032" y="6314407"/>
              <a:ext cx="244672" cy="244672"/>
            </a:xfrm>
            <a:prstGeom prst="rect">
              <a:avLst/>
            </a:prstGeom>
          </p:spPr>
        </p:pic>
      </p:grpSp>
      <p:grpSp>
        <p:nvGrpSpPr>
          <p:cNvPr id="190" name="Group 189">
            <a:extLst>
              <a:ext uri="{FF2B5EF4-FFF2-40B4-BE49-F238E27FC236}">
                <a16:creationId xmlns:a16="http://schemas.microsoft.com/office/drawing/2014/main" id="{7104CBC1-08FC-6DA4-7D40-AE906F547482}"/>
              </a:ext>
            </a:extLst>
          </p:cNvPr>
          <p:cNvGrpSpPr>
            <a:grpSpLocks noGrp="1" noUngrp="1" noRot="1" noMove="1" noResize="1"/>
          </p:cNvGrpSpPr>
          <p:nvPr/>
        </p:nvGrpSpPr>
        <p:grpSpPr>
          <a:xfrm>
            <a:off x="6129331" y="6314407"/>
            <a:ext cx="2775175" cy="244672"/>
            <a:chOff x="6129331" y="6314407"/>
            <a:chExt cx="2775175" cy="244672"/>
          </a:xfrm>
        </p:grpSpPr>
        <p:sp>
          <p:nvSpPr>
            <p:cNvPr id="122" name="TextBox 121">
              <a:extLst>
                <a:ext uri="{FF2B5EF4-FFF2-40B4-BE49-F238E27FC236}">
                  <a16:creationId xmlns:a16="http://schemas.microsoft.com/office/drawing/2014/main" id="{226791F9-B3F8-AEE5-C1A3-1263BF91FFA8}"/>
                </a:ext>
              </a:extLst>
            </p:cNvPr>
            <p:cNvSpPr txBox="1">
              <a:spLocks noGrp="1" noRot="1" noMove="1" noResize="1" noEditPoints="1" noAdjustHandles="1" noChangeArrowheads="1" noChangeShapeType="1"/>
            </p:cNvSpPr>
            <p:nvPr/>
          </p:nvSpPr>
          <p:spPr>
            <a:xfrm>
              <a:off x="6481346" y="6314407"/>
              <a:ext cx="2423160" cy="215444"/>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1 week</a:t>
              </a:r>
            </a:p>
          </p:txBody>
        </p:sp>
        <p:pic>
          <p:nvPicPr>
            <p:cNvPr id="155" name="Graphic 154" descr="Hourglass Finished with solid fill">
              <a:extLst>
                <a:ext uri="{FF2B5EF4-FFF2-40B4-BE49-F238E27FC236}">
                  <a16:creationId xmlns:a16="http://schemas.microsoft.com/office/drawing/2014/main" id="{6E62CEDA-37E4-A680-C91C-8E68819138B9}"/>
                </a:ext>
              </a:extLst>
            </p:cNvPr>
            <p:cNvPicPr>
              <a:picLocks noGrp="1" noRot="1" noChangeAspect="1" noMove="1" noResize="1" noEditPoints="1" noAdjustHandles="1" noChangeArrowheads="1" noChangeShapeType="1" noCrop="1"/>
            </p:cNvPicPr>
            <p:nvPr/>
          </p:nvPicPr>
          <p:blipFill>
            <a:blip r:embed="rId8">
              <a:extLst>
                <a:ext uri="{96DAC541-7B7A-43D3-8B79-37D633B846F1}">
                  <asvg:svgBlip xmlns:asvg="http://schemas.microsoft.com/office/drawing/2016/SVG/main" r:embed="rId9"/>
                </a:ext>
              </a:extLst>
            </a:blip>
            <a:stretch>
              <a:fillRect/>
            </a:stretch>
          </p:blipFill>
          <p:spPr>
            <a:xfrm>
              <a:off x="6129331" y="6314407"/>
              <a:ext cx="244672" cy="244672"/>
            </a:xfrm>
            <a:prstGeom prst="rect">
              <a:avLst/>
            </a:prstGeom>
          </p:spPr>
        </p:pic>
      </p:grpSp>
      <p:grpSp>
        <p:nvGrpSpPr>
          <p:cNvPr id="191" name="Group 190">
            <a:extLst>
              <a:ext uri="{FF2B5EF4-FFF2-40B4-BE49-F238E27FC236}">
                <a16:creationId xmlns:a16="http://schemas.microsoft.com/office/drawing/2014/main" id="{605FC1B4-34EB-001F-668D-7F9BDB2379E5}"/>
              </a:ext>
            </a:extLst>
          </p:cNvPr>
          <p:cNvGrpSpPr>
            <a:grpSpLocks noGrp="1" noUngrp="1" noRot="1" noMove="1" noResize="1"/>
          </p:cNvGrpSpPr>
          <p:nvPr/>
        </p:nvGrpSpPr>
        <p:grpSpPr>
          <a:xfrm>
            <a:off x="9009691" y="6314407"/>
            <a:ext cx="2776938" cy="244672"/>
            <a:chOff x="9009691" y="6314407"/>
            <a:chExt cx="2776938" cy="244672"/>
          </a:xfrm>
        </p:grpSpPr>
        <p:sp>
          <p:nvSpPr>
            <p:cNvPr id="125" name="TextBox 124">
              <a:extLst>
                <a:ext uri="{FF2B5EF4-FFF2-40B4-BE49-F238E27FC236}">
                  <a16:creationId xmlns:a16="http://schemas.microsoft.com/office/drawing/2014/main" id="{CDCCE184-B860-0C2B-ED17-5AAE799FF2CC}"/>
                </a:ext>
              </a:extLst>
            </p:cNvPr>
            <p:cNvSpPr txBox="1">
              <a:spLocks noGrp="1" noRot="1" noMove="1" noResize="1" noEditPoints="1" noAdjustHandles="1" noChangeArrowheads="1" noChangeShapeType="1"/>
            </p:cNvSpPr>
            <p:nvPr/>
          </p:nvSpPr>
          <p:spPr>
            <a:xfrm>
              <a:off x="9363469" y="6314407"/>
              <a:ext cx="2423160" cy="215444"/>
            </a:xfrm>
            <a:prstGeom prst="rect">
              <a:avLst/>
            </a:prstGeom>
            <a:noFill/>
          </p:spPr>
          <p:txBody>
            <a:bodyPr wrap="square" lIns="0" tIns="0" rIns="0" bIns="0" anchor="t">
              <a:spAutoFit/>
            </a:bodyPr>
            <a:lstStyle/>
            <a:p>
              <a:pPr>
                <a:defRPr/>
              </a:pPr>
              <a:r>
                <a:rPr lang="en-US" sz="1400">
                  <a:solidFill>
                    <a:srgbClr val="FFFFFF"/>
                  </a:solidFill>
                  <a:latin typeface="Segoe UI"/>
                </a:rPr>
                <a:t>Situational</a:t>
              </a:r>
              <a:endParaRPr lang="en-US"/>
            </a:p>
          </p:txBody>
        </p:sp>
        <p:pic>
          <p:nvPicPr>
            <p:cNvPr id="156" name="Graphic 155" descr="Hourglass Finished with solid fill">
              <a:extLst>
                <a:ext uri="{FF2B5EF4-FFF2-40B4-BE49-F238E27FC236}">
                  <a16:creationId xmlns:a16="http://schemas.microsoft.com/office/drawing/2014/main" id="{1A776917-1908-8FDD-D051-9D0014CC9472}"/>
                </a:ext>
              </a:extLst>
            </p:cNvPr>
            <p:cNvPicPr>
              <a:picLocks noGrp="1" noRot="1" noChangeAspect="1" noMove="1" noResize="1" noEditPoints="1" noAdjustHandles="1" noChangeArrowheads="1" noChangeShapeType="1" noCrop="1"/>
            </p:cNvPicPr>
            <p:nvPr/>
          </p:nvPicPr>
          <p:blipFill>
            <a:blip r:embed="rId10">
              <a:extLst>
                <a:ext uri="{96DAC541-7B7A-43D3-8B79-37D633B846F1}">
                  <asvg:svgBlip xmlns:asvg="http://schemas.microsoft.com/office/drawing/2016/SVG/main" r:embed="rId11"/>
                </a:ext>
              </a:extLst>
            </a:blip>
            <a:stretch>
              <a:fillRect/>
            </a:stretch>
          </p:blipFill>
          <p:spPr>
            <a:xfrm>
              <a:off x="9009691" y="6314407"/>
              <a:ext cx="244672" cy="244672"/>
            </a:xfrm>
            <a:prstGeom prst="rect">
              <a:avLst/>
            </a:prstGeom>
          </p:spPr>
        </p:pic>
      </p:grpSp>
      <p:cxnSp>
        <p:nvCxnSpPr>
          <p:cNvPr id="157" name="Straight Connector 156">
            <a:extLst>
              <a:ext uri="{FF2B5EF4-FFF2-40B4-BE49-F238E27FC236}">
                <a16:creationId xmlns:a16="http://schemas.microsoft.com/office/drawing/2014/main" id="{F022579F-03A2-BA6F-28B1-C11B9DB63B09}"/>
              </a:ext>
            </a:extLst>
          </p:cNvPr>
          <p:cNvCxnSpPr>
            <a:cxnSpLocks noGrp="1" noRot="1" noMove="1" noResize="1" noEditPoints="1" noAdjustHandles="1" noChangeArrowheads="1" noChangeShapeType="1"/>
          </p:cNvCxnSpPr>
          <p:nvPr/>
        </p:nvCxnSpPr>
        <p:spPr>
          <a:xfrm flipH="1">
            <a:off x="403860" y="6031298"/>
            <a:ext cx="10979597" cy="0"/>
          </a:xfrm>
          <a:prstGeom prst="line">
            <a:avLst/>
          </a:prstGeom>
          <a:solidFill>
            <a:schemeClr val="bg1"/>
          </a:solidFill>
          <a:ln w="19050" cap="flat">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Diamond 2">
            <a:extLst>
              <a:ext uri="{FF2B5EF4-FFF2-40B4-BE49-F238E27FC236}">
                <a16:creationId xmlns:a16="http://schemas.microsoft.com/office/drawing/2014/main" id="{9B5E315F-07BE-A699-F192-B504A47BCF60}"/>
              </a:ext>
            </a:extLst>
          </p:cNvPr>
          <p:cNvSpPr/>
          <p:nvPr/>
        </p:nvSpPr>
        <p:spPr>
          <a:xfrm>
            <a:off x="3284772" y="4188021"/>
            <a:ext cx="182880" cy="182880"/>
          </a:xfrm>
          <a:prstGeom prst="diamond">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 name="TextBox 17">
            <a:extLst>
              <a:ext uri="{FF2B5EF4-FFF2-40B4-BE49-F238E27FC236}">
                <a16:creationId xmlns:a16="http://schemas.microsoft.com/office/drawing/2014/main" id="{6F540652-BEBE-E8F1-68BE-0D86985BDE05}"/>
              </a:ext>
            </a:extLst>
          </p:cNvPr>
          <p:cNvSpPr txBox="1"/>
          <p:nvPr/>
        </p:nvSpPr>
        <p:spPr>
          <a:xfrm>
            <a:off x="3502646" y="4107687"/>
            <a:ext cx="2715071" cy="305918"/>
          </a:xfrm>
          <a:prstGeom prst="rect">
            <a:avLst/>
          </a:prstGeom>
          <a:noFill/>
        </p:spPr>
        <p:txBody>
          <a:bodyPr wrap="square">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Fortifying Data Security Posture</a:t>
            </a:r>
          </a:p>
        </p:txBody>
      </p:sp>
      <p:grpSp>
        <p:nvGrpSpPr>
          <p:cNvPr id="4" name="Group 3">
            <a:extLst>
              <a:ext uri="{FF2B5EF4-FFF2-40B4-BE49-F238E27FC236}">
                <a16:creationId xmlns:a16="http://schemas.microsoft.com/office/drawing/2014/main" id="{73F1290E-4774-ED76-57FA-5AE7A01F0E8B}"/>
              </a:ext>
            </a:extLst>
          </p:cNvPr>
          <p:cNvGrpSpPr/>
          <p:nvPr/>
        </p:nvGrpSpPr>
        <p:grpSpPr>
          <a:xfrm>
            <a:off x="442478" y="2204048"/>
            <a:ext cx="2741832" cy="1641246"/>
            <a:chOff x="399050" y="2209150"/>
            <a:chExt cx="2741832" cy="1641246"/>
          </a:xfrm>
        </p:grpSpPr>
        <p:cxnSp>
          <p:nvCxnSpPr>
            <p:cNvPr id="9" name="Straight Connector 8">
              <a:extLst>
                <a:ext uri="{FF2B5EF4-FFF2-40B4-BE49-F238E27FC236}">
                  <a16:creationId xmlns:a16="http://schemas.microsoft.com/office/drawing/2014/main" id="{F4256E18-FDF1-9E6B-AD65-05CB461830A2}"/>
                </a:ext>
              </a:extLst>
            </p:cNvPr>
            <p:cNvCxnSpPr>
              <a:cxnSpLocks/>
              <a:stCxn id="23" idx="0"/>
              <a:endCxn id="17" idx="2"/>
            </p:cNvCxnSpPr>
            <p:nvPr/>
          </p:nvCxnSpPr>
          <p:spPr>
            <a:xfrm>
              <a:off x="490490" y="2209150"/>
              <a:ext cx="0" cy="1488489"/>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1BAB37E-86BB-511E-42CA-35EA8E07385E}"/>
                </a:ext>
              </a:extLst>
            </p:cNvPr>
            <p:cNvGrpSpPr/>
            <p:nvPr/>
          </p:nvGrpSpPr>
          <p:grpSpPr>
            <a:xfrm>
              <a:off x="399050" y="2209150"/>
              <a:ext cx="2741832" cy="444096"/>
              <a:chOff x="399050" y="2209150"/>
              <a:chExt cx="2741832" cy="444096"/>
            </a:xfrm>
          </p:grpSpPr>
          <p:sp>
            <p:nvSpPr>
              <p:cNvPr id="22" name="TextBox 21">
                <a:extLst>
                  <a:ext uri="{FF2B5EF4-FFF2-40B4-BE49-F238E27FC236}">
                    <a16:creationId xmlns:a16="http://schemas.microsoft.com/office/drawing/2014/main" id="{5F87DD78-D81A-EBAD-E406-03AF2A5F42B6}"/>
                  </a:ext>
                </a:extLst>
              </p:cNvPr>
              <p:cNvSpPr txBox="1"/>
              <p:nvPr/>
            </p:nvSpPr>
            <p:spPr>
              <a:xfrm>
                <a:off x="717722" y="2209150"/>
                <a:ext cx="2423160" cy="444096"/>
              </a:xfrm>
              <a:prstGeom prst="rect">
                <a:avLst/>
              </a:prstGeom>
              <a:noFill/>
            </p:spPr>
            <p:txBody>
              <a:bodyPr wrap="square" lIns="0" tIns="0" rIns="0" bIns="0">
                <a:spAutoFit/>
              </a:bodyPr>
              <a:lstStyle/>
              <a:p>
                <a:pPr>
                  <a:lnSpc>
                    <a:spcPct val="107000"/>
                  </a:lnSpc>
                  <a:spcBef>
                    <a:spcPts val="400"/>
                  </a:spcBef>
                  <a:spcAft>
                    <a:spcPts val="500"/>
                  </a:spcAft>
                  <a:defRPr/>
                </a:pPr>
                <a:r>
                  <a:rPr kumimoji="0" lang="en-US" sz="1400" b="0" i="0" u="none" strike="noStrike" kern="1200" cap="none" spc="0" normalizeH="0" baseline="0" noProof="0" dirty="0">
                    <a:ln>
                      <a:noFill/>
                    </a:ln>
                    <a:solidFill>
                      <a:srgbClr val="FFFFFF"/>
                    </a:solidFill>
                    <a:effectLst/>
                    <a:uLnTx/>
                    <a:uFillTx/>
                    <a:latin typeface="Segoe UI"/>
                    <a:ea typeface="Calibri" panose="020F0502020204030204" pitchFamily="34" charset="0"/>
                    <a:cs typeface="Times New Roman" panose="02020603050405020304" pitchFamily="18" charset="0"/>
                  </a:rPr>
                  <a:t>Get started with  Security Copilot</a:t>
                </a:r>
              </a:p>
            </p:txBody>
          </p:sp>
          <p:sp>
            <p:nvSpPr>
              <p:cNvPr id="23" name="Diamond 22">
                <a:extLst>
                  <a:ext uri="{FF2B5EF4-FFF2-40B4-BE49-F238E27FC236}">
                    <a16:creationId xmlns:a16="http://schemas.microsoft.com/office/drawing/2014/main" id="{1A229BAC-837F-7379-33C0-C3435177587F}"/>
                  </a:ext>
                </a:extLst>
              </p:cNvPr>
              <p:cNvSpPr/>
              <p:nvPr/>
            </p:nvSpPr>
            <p:spPr>
              <a:xfrm>
                <a:off x="399050" y="2209150"/>
                <a:ext cx="182880" cy="182880"/>
              </a:xfrm>
              <a:prstGeom prst="diamond">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2" name="Group 11">
              <a:extLst>
                <a:ext uri="{FF2B5EF4-FFF2-40B4-BE49-F238E27FC236}">
                  <a16:creationId xmlns:a16="http://schemas.microsoft.com/office/drawing/2014/main" id="{54570272-A0B4-1878-E92A-BC4B0D16654F}"/>
                </a:ext>
              </a:extLst>
            </p:cNvPr>
            <p:cNvGrpSpPr/>
            <p:nvPr/>
          </p:nvGrpSpPr>
          <p:grpSpPr>
            <a:xfrm>
              <a:off x="399050" y="2847097"/>
              <a:ext cx="2741832" cy="213585"/>
              <a:chOff x="399050" y="2847097"/>
              <a:chExt cx="2741832" cy="213585"/>
            </a:xfrm>
          </p:grpSpPr>
          <p:sp>
            <p:nvSpPr>
              <p:cNvPr id="19" name="TextBox 18">
                <a:extLst>
                  <a:ext uri="{FF2B5EF4-FFF2-40B4-BE49-F238E27FC236}">
                    <a16:creationId xmlns:a16="http://schemas.microsoft.com/office/drawing/2014/main" id="{32CA823A-804F-95C4-EC48-20C1CB78FBF6}"/>
                  </a:ext>
                </a:extLst>
              </p:cNvPr>
              <p:cNvSpPr txBox="1"/>
              <p:nvPr/>
            </p:nvSpPr>
            <p:spPr>
              <a:xfrm>
                <a:off x="717722" y="2847097"/>
                <a:ext cx="2423160" cy="213585"/>
              </a:xfrm>
              <a:prstGeom prst="rect">
                <a:avLst/>
              </a:prstGeom>
              <a:noFill/>
            </p:spPr>
            <p:txBody>
              <a:bodyPr wrap="square" lIns="0" tIns="0" rIns="0" bIns="0">
                <a:spAutoFit/>
              </a:bodyPr>
              <a:lstStyle/>
              <a:p>
                <a:pPr>
                  <a:lnSpc>
                    <a:spcPct val="107000"/>
                  </a:lnSpc>
                  <a:spcBef>
                    <a:spcPts val="400"/>
                  </a:spcBef>
                  <a:spcAft>
                    <a:spcPts val="500"/>
                  </a:spcAft>
                  <a:defRPr/>
                </a:pPr>
                <a:r>
                  <a:rPr kumimoji="0" lang="en-US" sz="1400" b="0" i="0" u="none" strike="noStrike" kern="1200" cap="none" spc="0" normalizeH="0" baseline="0" noProof="0" dirty="0">
                    <a:ln>
                      <a:noFill/>
                    </a:ln>
                    <a:solidFill>
                      <a:srgbClr val="FFFFFF"/>
                    </a:solidFill>
                    <a:effectLst/>
                    <a:uLnTx/>
                    <a:uFillTx/>
                    <a:latin typeface="Segoe UI"/>
                    <a:ea typeface="Calibri" panose="020F0502020204030204" pitchFamily="34" charset="0"/>
                    <a:cs typeface="Times New Roman" panose="02020603050405020304" pitchFamily="18" charset="0"/>
                  </a:rPr>
                  <a:t>Assign roles to users</a:t>
                </a:r>
              </a:p>
            </p:txBody>
          </p:sp>
          <p:sp>
            <p:nvSpPr>
              <p:cNvPr id="21" name="Diamond 20">
                <a:extLst>
                  <a:ext uri="{FF2B5EF4-FFF2-40B4-BE49-F238E27FC236}">
                    <a16:creationId xmlns:a16="http://schemas.microsoft.com/office/drawing/2014/main" id="{5D3D2DAF-201C-5E5E-7C34-D191283109F1}"/>
                  </a:ext>
                </a:extLst>
              </p:cNvPr>
              <p:cNvSpPr/>
              <p:nvPr/>
            </p:nvSpPr>
            <p:spPr>
              <a:xfrm>
                <a:off x="399050" y="2866147"/>
                <a:ext cx="182880" cy="182880"/>
              </a:xfrm>
              <a:prstGeom prst="diamond">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3" name="Group 12">
              <a:extLst>
                <a:ext uri="{FF2B5EF4-FFF2-40B4-BE49-F238E27FC236}">
                  <a16:creationId xmlns:a16="http://schemas.microsoft.com/office/drawing/2014/main" id="{3AAF5167-9EEF-7E68-8506-A4E0B6D986BA}"/>
                </a:ext>
              </a:extLst>
            </p:cNvPr>
            <p:cNvGrpSpPr/>
            <p:nvPr/>
          </p:nvGrpSpPr>
          <p:grpSpPr>
            <a:xfrm>
              <a:off x="399050" y="3419509"/>
              <a:ext cx="2741832" cy="430887"/>
              <a:chOff x="399050" y="3419509"/>
              <a:chExt cx="2741832" cy="430887"/>
            </a:xfrm>
          </p:grpSpPr>
          <p:sp>
            <p:nvSpPr>
              <p:cNvPr id="16" name="TextBox 15">
                <a:extLst>
                  <a:ext uri="{FF2B5EF4-FFF2-40B4-BE49-F238E27FC236}">
                    <a16:creationId xmlns:a16="http://schemas.microsoft.com/office/drawing/2014/main" id="{4EED98D7-1A68-47F6-92ED-1193B81BF6C8}"/>
                  </a:ext>
                </a:extLst>
              </p:cNvPr>
              <p:cNvSpPr txBox="1"/>
              <p:nvPr/>
            </p:nvSpPr>
            <p:spPr>
              <a:xfrm>
                <a:off x="717722" y="3419509"/>
                <a:ext cx="2423160" cy="430887"/>
              </a:xfrm>
              <a:prstGeom prst="rect">
                <a:avLst/>
              </a:prstGeom>
              <a:noFill/>
            </p:spPr>
            <p:txBody>
              <a:bodyPr wrap="square" lIns="0" tIns="0" rIns="0" bIns="0">
                <a:spAutoFit/>
              </a:bodyPr>
              <a:lstStyle/>
              <a:p>
                <a:pPr>
                  <a:defRPr/>
                </a:pPr>
                <a:r>
                  <a:rPr kumimoji="0" lang="en-US" sz="1400" b="0" i="0" u="none" strike="noStrike" kern="1200" cap="none" spc="0" normalizeH="0" baseline="0" noProof="0" dirty="0">
                    <a:ln>
                      <a:noFill/>
                    </a:ln>
                    <a:solidFill>
                      <a:srgbClr val="FFFFFF"/>
                    </a:solidFill>
                    <a:effectLst/>
                    <a:uLnTx/>
                    <a:uFillTx/>
                    <a:latin typeface="Segoe UI"/>
                    <a:ea typeface="Calibri" panose="020F0502020204030204" pitchFamily="34" charset="0"/>
                    <a:cs typeface="Times New Roman" panose="02020603050405020304" pitchFamily="18" charset="0"/>
                  </a:rPr>
                  <a:t>Microsoft Purview source in Security Copilot</a:t>
                </a:r>
                <a:endParaRPr kumimoji="0" lang="en-US" sz="14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7" name="Diamond 16">
                <a:extLst>
                  <a:ext uri="{FF2B5EF4-FFF2-40B4-BE49-F238E27FC236}">
                    <a16:creationId xmlns:a16="http://schemas.microsoft.com/office/drawing/2014/main" id="{4EC92821-BA03-2ABF-D606-0A8728706A07}"/>
                  </a:ext>
                </a:extLst>
              </p:cNvPr>
              <p:cNvSpPr/>
              <p:nvPr/>
            </p:nvSpPr>
            <p:spPr>
              <a:xfrm>
                <a:off x="399050" y="3514759"/>
                <a:ext cx="182880" cy="182880"/>
              </a:xfrm>
              <a:prstGeom prst="diamond">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24" name="Group 23">
            <a:extLst>
              <a:ext uri="{FF2B5EF4-FFF2-40B4-BE49-F238E27FC236}">
                <a16:creationId xmlns:a16="http://schemas.microsoft.com/office/drawing/2014/main" id="{4F5294C8-B7C7-E5B9-D463-A71DEBDE0404}"/>
              </a:ext>
            </a:extLst>
          </p:cNvPr>
          <p:cNvGrpSpPr/>
          <p:nvPr/>
        </p:nvGrpSpPr>
        <p:grpSpPr>
          <a:xfrm>
            <a:off x="6204427" y="2212691"/>
            <a:ext cx="2741832" cy="1775949"/>
            <a:chOff x="6162674" y="2209150"/>
            <a:chExt cx="2741832" cy="1775949"/>
          </a:xfrm>
        </p:grpSpPr>
        <p:cxnSp>
          <p:nvCxnSpPr>
            <p:cNvPr id="25" name="Straight Connector 24">
              <a:extLst>
                <a:ext uri="{FF2B5EF4-FFF2-40B4-BE49-F238E27FC236}">
                  <a16:creationId xmlns:a16="http://schemas.microsoft.com/office/drawing/2014/main" id="{4AA24CD5-4B29-169C-490D-BEDD3B951667}"/>
                </a:ext>
              </a:extLst>
            </p:cNvPr>
            <p:cNvCxnSpPr>
              <a:cxnSpLocks/>
              <a:stCxn id="37" idx="0"/>
              <a:endCxn id="31" idx="0"/>
            </p:cNvCxnSpPr>
            <p:nvPr/>
          </p:nvCxnSpPr>
          <p:spPr>
            <a:xfrm>
              <a:off x="6254114" y="2209150"/>
              <a:ext cx="0" cy="1436239"/>
            </a:xfrm>
            <a:prstGeom prst="line">
              <a:avLst/>
            </a:prstGeom>
            <a:solidFill>
              <a:schemeClr val="tx1"/>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26" name="Group 25">
              <a:extLst>
                <a:ext uri="{FF2B5EF4-FFF2-40B4-BE49-F238E27FC236}">
                  <a16:creationId xmlns:a16="http://schemas.microsoft.com/office/drawing/2014/main" id="{E9C03078-7A7B-857A-180D-D6680B316F72}"/>
                </a:ext>
              </a:extLst>
            </p:cNvPr>
            <p:cNvGrpSpPr/>
            <p:nvPr/>
          </p:nvGrpSpPr>
          <p:grpSpPr>
            <a:xfrm>
              <a:off x="6162674" y="2209150"/>
              <a:ext cx="2741832" cy="444096"/>
              <a:chOff x="6162674" y="2209150"/>
              <a:chExt cx="2741832" cy="444096"/>
            </a:xfrm>
          </p:grpSpPr>
          <p:sp>
            <p:nvSpPr>
              <p:cNvPr id="36" name="TextBox 35">
                <a:extLst>
                  <a:ext uri="{FF2B5EF4-FFF2-40B4-BE49-F238E27FC236}">
                    <a16:creationId xmlns:a16="http://schemas.microsoft.com/office/drawing/2014/main" id="{219A0A63-2ABA-DF62-3C62-B31842C4227A}"/>
                  </a:ext>
                </a:extLst>
              </p:cNvPr>
              <p:cNvSpPr txBox="1"/>
              <p:nvPr/>
            </p:nvSpPr>
            <p:spPr>
              <a:xfrm>
                <a:off x="6481346" y="2209150"/>
                <a:ext cx="2423160" cy="444096"/>
              </a:xfrm>
              <a:prstGeom prst="rect">
                <a:avLst/>
              </a:prstGeom>
              <a:noFill/>
            </p:spPr>
            <p:txBody>
              <a:bodyPr wrap="square" lIns="0" tIns="0" rIns="0" bIns="0">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lang="en-US" sz="1400" dirty="0">
                    <a:solidFill>
                      <a:schemeClr val="bg1"/>
                    </a:solidFill>
                    <a:latin typeface="Segoe UI"/>
                    <a:ea typeface="Calibri" panose="020F0502020204030204" pitchFamily="34" charset="0"/>
                    <a:cs typeface="Times New Roman" panose="02020603050405020304" pitchFamily="18" charset="0"/>
                  </a:rPr>
                  <a:t>Automation with Purview Agents</a:t>
                </a:r>
              </a:p>
            </p:txBody>
          </p:sp>
          <p:sp>
            <p:nvSpPr>
              <p:cNvPr id="37" name="Diamond 36">
                <a:extLst>
                  <a:ext uri="{FF2B5EF4-FFF2-40B4-BE49-F238E27FC236}">
                    <a16:creationId xmlns:a16="http://schemas.microsoft.com/office/drawing/2014/main" id="{F9E8A2F5-8A03-618D-BA5C-A7C6E7936FC0}"/>
                  </a:ext>
                </a:extLst>
              </p:cNvPr>
              <p:cNvSpPr/>
              <p:nvPr/>
            </p:nvSpPr>
            <p:spPr>
              <a:xfrm>
                <a:off x="6162674" y="2209150"/>
                <a:ext cx="182880" cy="182880"/>
              </a:xfrm>
              <a:prstGeom prst="diamond">
                <a:avLst/>
              </a:prstGeom>
              <a:solidFill>
                <a:schemeClr val="tx1"/>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50"/>
                  </a:solidFill>
                  <a:effectLst/>
                  <a:uLnTx/>
                  <a:uFillTx/>
                  <a:latin typeface="Segoe UI"/>
                  <a:ea typeface="+mn-ea"/>
                  <a:cs typeface="+mn-cs"/>
                </a:endParaRPr>
              </a:p>
            </p:txBody>
          </p:sp>
        </p:grpSp>
        <p:grpSp>
          <p:nvGrpSpPr>
            <p:cNvPr id="27" name="Group 26">
              <a:extLst>
                <a:ext uri="{FF2B5EF4-FFF2-40B4-BE49-F238E27FC236}">
                  <a16:creationId xmlns:a16="http://schemas.microsoft.com/office/drawing/2014/main" id="{00DAD10A-290D-258E-397F-E1E11617F5E6}"/>
                </a:ext>
              </a:extLst>
            </p:cNvPr>
            <p:cNvGrpSpPr/>
            <p:nvPr/>
          </p:nvGrpSpPr>
          <p:grpSpPr>
            <a:xfrm>
              <a:off x="6162674" y="2866147"/>
              <a:ext cx="2741831" cy="444096"/>
              <a:chOff x="6162674" y="2866147"/>
              <a:chExt cx="2741831" cy="444096"/>
            </a:xfrm>
          </p:grpSpPr>
          <p:sp>
            <p:nvSpPr>
              <p:cNvPr id="32" name="TextBox 31">
                <a:extLst>
                  <a:ext uri="{FF2B5EF4-FFF2-40B4-BE49-F238E27FC236}">
                    <a16:creationId xmlns:a16="http://schemas.microsoft.com/office/drawing/2014/main" id="{873B0E98-4DB9-205C-6F41-403C6D9AC8AA}"/>
                  </a:ext>
                </a:extLst>
              </p:cNvPr>
              <p:cNvSpPr txBox="1"/>
              <p:nvPr/>
            </p:nvSpPr>
            <p:spPr>
              <a:xfrm>
                <a:off x="6481345" y="2866147"/>
                <a:ext cx="2423160" cy="444096"/>
              </a:xfrm>
              <a:prstGeom prst="rect">
                <a:avLst/>
              </a:prstGeom>
              <a:noFill/>
            </p:spPr>
            <p:txBody>
              <a:bodyPr wrap="square" lIns="0" tIns="0" rIns="0" bIns="0">
                <a:spAutoFit/>
              </a:bodyPr>
              <a:lstStyle/>
              <a:p>
                <a:pPr>
                  <a:lnSpc>
                    <a:spcPct val="107000"/>
                  </a:lnSpc>
                  <a:spcBef>
                    <a:spcPts val="400"/>
                  </a:spcBef>
                  <a:spcAft>
                    <a:spcPts val="500"/>
                  </a:spcAft>
                  <a:defRPr/>
                </a:pPr>
                <a:r>
                  <a:rPr lang="en-US" sz="1400" dirty="0">
                    <a:solidFill>
                      <a:schemeClr val="bg1"/>
                    </a:solidFill>
                    <a:latin typeface="Segoe UI"/>
                    <a:ea typeface="Calibri" panose="020F0502020204030204" pitchFamily="34" charset="0"/>
                    <a:cs typeface="Times New Roman" panose="02020603050405020304" pitchFamily="18" charset="0"/>
                  </a:rPr>
                  <a:t>Use repeatable playbooks and automate your task</a:t>
                </a:r>
              </a:p>
            </p:txBody>
          </p:sp>
          <p:sp>
            <p:nvSpPr>
              <p:cNvPr id="33" name="Diamond 32">
                <a:extLst>
                  <a:ext uri="{FF2B5EF4-FFF2-40B4-BE49-F238E27FC236}">
                    <a16:creationId xmlns:a16="http://schemas.microsoft.com/office/drawing/2014/main" id="{FA4DC7DD-30B0-61E1-B735-3681B1DCFD8E}"/>
                  </a:ext>
                </a:extLst>
              </p:cNvPr>
              <p:cNvSpPr/>
              <p:nvPr/>
            </p:nvSpPr>
            <p:spPr>
              <a:xfrm>
                <a:off x="6162674" y="2866147"/>
                <a:ext cx="182880" cy="182880"/>
              </a:xfrm>
              <a:prstGeom prst="diamond">
                <a:avLst/>
              </a:prstGeom>
              <a:solidFill>
                <a:schemeClr val="tx1"/>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grpSp>
        <p:grpSp>
          <p:nvGrpSpPr>
            <p:cNvPr id="28" name="Group 27">
              <a:extLst>
                <a:ext uri="{FF2B5EF4-FFF2-40B4-BE49-F238E27FC236}">
                  <a16:creationId xmlns:a16="http://schemas.microsoft.com/office/drawing/2014/main" id="{FF6B83BA-E950-A94C-3DB7-540F4D3BB666}"/>
                </a:ext>
              </a:extLst>
            </p:cNvPr>
            <p:cNvGrpSpPr/>
            <p:nvPr/>
          </p:nvGrpSpPr>
          <p:grpSpPr>
            <a:xfrm>
              <a:off x="6162674" y="3541003"/>
              <a:ext cx="2741832" cy="444096"/>
              <a:chOff x="6162674" y="3541003"/>
              <a:chExt cx="2741832" cy="444096"/>
            </a:xfrm>
          </p:grpSpPr>
          <p:sp>
            <p:nvSpPr>
              <p:cNvPr id="29" name="TextBox 28">
                <a:extLst>
                  <a:ext uri="{FF2B5EF4-FFF2-40B4-BE49-F238E27FC236}">
                    <a16:creationId xmlns:a16="http://schemas.microsoft.com/office/drawing/2014/main" id="{57A32E52-4554-7121-502A-B4EF69B65CDA}"/>
                  </a:ext>
                </a:extLst>
              </p:cNvPr>
              <p:cNvSpPr txBox="1"/>
              <p:nvPr/>
            </p:nvSpPr>
            <p:spPr>
              <a:xfrm>
                <a:off x="6481346" y="3541003"/>
                <a:ext cx="2423160" cy="444096"/>
              </a:xfrm>
              <a:prstGeom prst="rect">
                <a:avLst/>
              </a:prstGeom>
              <a:noFill/>
            </p:spPr>
            <p:txBody>
              <a:bodyPr wrap="square" lIns="0" tIns="0" rIns="0" bIns="0">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Segoe UI"/>
                    <a:ea typeface="Calibri" panose="020F0502020204030204" pitchFamily="34" charset="0"/>
                    <a:cs typeface="Times New Roman" panose="02020603050405020304" pitchFamily="18" charset="0"/>
                  </a:rPr>
                  <a:t>Call into Copilot from a Logic App workflow</a:t>
                </a:r>
              </a:p>
            </p:txBody>
          </p:sp>
          <p:sp>
            <p:nvSpPr>
              <p:cNvPr id="31" name="Diamond 30">
                <a:extLst>
                  <a:ext uri="{FF2B5EF4-FFF2-40B4-BE49-F238E27FC236}">
                    <a16:creationId xmlns:a16="http://schemas.microsoft.com/office/drawing/2014/main" id="{53248A2C-4E53-3E6D-05FE-155978EBBC0D}"/>
                  </a:ext>
                </a:extLst>
              </p:cNvPr>
              <p:cNvSpPr/>
              <p:nvPr/>
            </p:nvSpPr>
            <p:spPr>
              <a:xfrm>
                <a:off x="6162674" y="3645389"/>
                <a:ext cx="182880" cy="182880"/>
              </a:xfrm>
              <a:prstGeom prst="diamond">
                <a:avLst/>
              </a:prstGeom>
              <a:solidFill>
                <a:schemeClr val="tx1"/>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Segoe UI"/>
                </a:endParaRPr>
              </a:p>
            </p:txBody>
          </p:sp>
        </p:grpSp>
      </p:grpSp>
      <p:grpSp>
        <p:nvGrpSpPr>
          <p:cNvPr id="39" name="Group 38">
            <a:extLst>
              <a:ext uri="{FF2B5EF4-FFF2-40B4-BE49-F238E27FC236}">
                <a16:creationId xmlns:a16="http://schemas.microsoft.com/office/drawing/2014/main" id="{3F604817-5021-EAB3-84AD-982718065ED0}"/>
              </a:ext>
            </a:extLst>
          </p:cNvPr>
          <p:cNvGrpSpPr/>
          <p:nvPr/>
        </p:nvGrpSpPr>
        <p:grpSpPr>
          <a:xfrm>
            <a:off x="9308888" y="2234418"/>
            <a:ext cx="2878975" cy="1515101"/>
            <a:chOff x="9044795" y="2209150"/>
            <a:chExt cx="2878975" cy="1322413"/>
          </a:xfrm>
        </p:grpSpPr>
        <p:cxnSp>
          <p:nvCxnSpPr>
            <p:cNvPr id="40" name="Straight Connector 39">
              <a:extLst>
                <a:ext uri="{FF2B5EF4-FFF2-40B4-BE49-F238E27FC236}">
                  <a16:creationId xmlns:a16="http://schemas.microsoft.com/office/drawing/2014/main" id="{CFAFCC97-97C9-1876-C99E-9F7F9429A951}"/>
                </a:ext>
              </a:extLst>
            </p:cNvPr>
            <p:cNvCxnSpPr>
              <a:cxnSpLocks/>
              <a:stCxn id="45" idx="0"/>
              <a:endCxn id="47" idx="0"/>
            </p:cNvCxnSpPr>
            <p:nvPr/>
          </p:nvCxnSpPr>
          <p:spPr>
            <a:xfrm>
              <a:off x="9136235" y="2209150"/>
              <a:ext cx="0" cy="1135517"/>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627F264D-32DE-5F55-1DBF-5CAE601C99CE}"/>
                </a:ext>
              </a:extLst>
            </p:cNvPr>
            <p:cNvGrpSpPr/>
            <p:nvPr/>
          </p:nvGrpSpPr>
          <p:grpSpPr>
            <a:xfrm>
              <a:off x="9044795" y="2842406"/>
              <a:ext cx="2860997" cy="206621"/>
              <a:chOff x="9044795" y="2842406"/>
              <a:chExt cx="2860997" cy="206621"/>
            </a:xfrm>
          </p:grpSpPr>
          <p:sp>
            <p:nvSpPr>
              <p:cNvPr id="48" name="TextBox 47">
                <a:extLst>
                  <a:ext uri="{FF2B5EF4-FFF2-40B4-BE49-F238E27FC236}">
                    <a16:creationId xmlns:a16="http://schemas.microsoft.com/office/drawing/2014/main" id="{518A5FEB-D54C-7351-6F5B-8404DD08CCA5}"/>
                  </a:ext>
                </a:extLst>
              </p:cNvPr>
              <p:cNvSpPr txBox="1"/>
              <p:nvPr/>
            </p:nvSpPr>
            <p:spPr>
              <a:xfrm>
                <a:off x="9345489" y="2842406"/>
                <a:ext cx="2560303" cy="188044"/>
              </a:xfrm>
              <a:prstGeom prst="rect">
                <a:avLst/>
              </a:prstGeom>
              <a:noFill/>
            </p:spPr>
            <p:txBody>
              <a:bodyPr wrap="square" lIns="0" tIns="0" rIns="0" bIns="0">
                <a:spAutoFit/>
              </a:bodyPr>
              <a:lstStyle/>
              <a:p>
                <a:pPr>
                  <a:defRPr/>
                </a:pPr>
                <a:r>
                  <a:rPr lang="en-US" sz="1400" dirty="0">
                    <a:solidFill>
                      <a:schemeClr val="bg1"/>
                    </a:solidFill>
                    <a:latin typeface="Segoe UI"/>
                    <a:ea typeface="Calibri" panose="020F0502020204030204" pitchFamily="34" charset="0"/>
                    <a:cs typeface="Times New Roman" panose="02020603050405020304" pitchFamily="18" charset="0"/>
                  </a:rPr>
                  <a:t>Cross-solution</a:t>
                </a:r>
                <a:r>
                  <a:rPr lang="en-US" sz="1400" dirty="0">
                    <a:solidFill>
                      <a:schemeClr val="bg1"/>
                    </a:solidFill>
                  </a:rPr>
                  <a:t> </a:t>
                </a:r>
                <a:r>
                  <a:rPr lang="en-US" sz="1400" dirty="0">
                    <a:solidFill>
                      <a:schemeClr val="bg1"/>
                    </a:solidFill>
                    <a:latin typeface="Segoe UI"/>
                    <a:ea typeface="Calibri" panose="020F0502020204030204" pitchFamily="34" charset="0"/>
                    <a:cs typeface="Times New Roman" panose="02020603050405020304" pitchFamily="18" charset="0"/>
                  </a:rPr>
                  <a:t>Hunting</a:t>
                </a:r>
              </a:p>
            </p:txBody>
          </p:sp>
          <p:sp>
            <p:nvSpPr>
              <p:cNvPr id="49" name="Diamond 48">
                <a:extLst>
                  <a:ext uri="{FF2B5EF4-FFF2-40B4-BE49-F238E27FC236}">
                    <a16:creationId xmlns:a16="http://schemas.microsoft.com/office/drawing/2014/main" id="{B4195DED-FB0E-A200-7C40-51B73FCA2096}"/>
                  </a:ext>
                </a:extLst>
              </p:cNvPr>
              <p:cNvSpPr/>
              <p:nvPr/>
            </p:nvSpPr>
            <p:spPr>
              <a:xfrm>
                <a:off x="9044795" y="2866147"/>
                <a:ext cx="182880" cy="182880"/>
              </a:xfrm>
              <a:prstGeom prst="diamond">
                <a:avLst/>
              </a:prstGeom>
              <a:solidFill>
                <a:schemeClr val="tx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2" name="Group 41">
              <a:extLst>
                <a:ext uri="{FF2B5EF4-FFF2-40B4-BE49-F238E27FC236}">
                  <a16:creationId xmlns:a16="http://schemas.microsoft.com/office/drawing/2014/main" id="{CCECB153-449B-4BC9-F02F-24E44C284596}"/>
                </a:ext>
              </a:extLst>
            </p:cNvPr>
            <p:cNvGrpSpPr/>
            <p:nvPr/>
          </p:nvGrpSpPr>
          <p:grpSpPr>
            <a:xfrm>
              <a:off x="9044795" y="3343519"/>
              <a:ext cx="2741834" cy="188044"/>
              <a:chOff x="9044795" y="3343519"/>
              <a:chExt cx="2741834" cy="188044"/>
            </a:xfrm>
          </p:grpSpPr>
          <p:sp>
            <p:nvSpPr>
              <p:cNvPr id="46" name="TextBox 45">
                <a:extLst>
                  <a:ext uri="{FF2B5EF4-FFF2-40B4-BE49-F238E27FC236}">
                    <a16:creationId xmlns:a16="http://schemas.microsoft.com/office/drawing/2014/main" id="{B522E7B2-5520-BC22-0274-C785295FB5AF}"/>
                  </a:ext>
                </a:extLst>
              </p:cNvPr>
              <p:cNvSpPr txBox="1"/>
              <p:nvPr/>
            </p:nvSpPr>
            <p:spPr>
              <a:xfrm>
                <a:off x="9363469" y="3343519"/>
                <a:ext cx="2423160" cy="188044"/>
              </a:xfrm>
              <a:prstGeom prst="rect">
                <a:avLst/>
              </a:prstGeom>
              <a:noFill/>
            </p:spPr>
            <p:txBody>
              <a:bodyPr wrap="square" lIns="0" tIns="0" rIns="0" bIns="0">
                <a:spAutoFit/>
              </a:bodyPr>
              <a:lstStyle/>
              <a:p>
                <a:pPr>
                  <a:defRPr/>
                </a:pPr>
                <a:r>
                  <a:rPr lang="en-US" sz="1400" dirty="0">
                    <a:solidFill>
                      <a:schemeClr val="bg1"/>
                    </a:solidFill>
                    <a:latin typeface="Segoe UI"/>
                    <a:ea typeface="Calibri" panose="020F0502020204030204" pitchFamily="34" charset="0"/>
                    <a:cs typeface="Times New Roman" panose="02020603050405020304" pitchFamily="18" charset="0"/>
                  </a:rPr>
                  <a:t>Copilot</a:t>
                </a:r>
                <a:r>
                  <a:rPr lang="en-US" sz="1400" dirty="0">
                    <a:solidFill>
                      <a:schemeClr val="bg1"/>
                    </a:solidFill>
                  </a:rPr>
                  <a:t> </a:t>
                </a:r>
                <a:r>
                  <a:rPr lang="en-US" sz="1400" dirty="0">
                    <a:solidFill>
                      <a:schemeClr val="bg1"/>
                    </a:solidFill>
                    <a:latin typeface="Segoe UI"/>
                    <a:ea typeface="Calibri" panose="020F0502020204030204" pitchFamily="34" charset="0"/>
                    <a:cs typeface="Times New Roman" panose="02020603050405020304" pitchFamily="18" charset="0"/>
                  </a:rPr>
                  <a:t>Knowledge</a:t>
                </a:r>
                <a:r>
                  <a:rPr lang="en-US" sz="1400" dirty="0">
                    <a:solidFill>
                      <a:schemeClr val="bg1"/>
                    </a:solidFill>
                  </a:rPr>
                  <a:t> </a:t>
                </a:r>
                <a:r>
                  <a:rPr lang="en-US" sz="1400" dirty="0">
                    <a:solidFill>
                      <a:schemeClr val="bg1"/>
                    </a:solidFill>
                    <a:latin typeface="Segoe UI"/>
                    <a:ea typeface="Calibri" panose="020F0502020204030204" pitchFamily="34" charset="0"/>
                    <a:cs typeface="Times New Roman" panose="02020603050405020304" pitchFamily="18" charset="0"/>
                  </a:rPr>
                  <a:t>Base</a:t>
                </a:r>
              </a:p>
            </p:txBody>
          </p:sp>
          <p:sp>
            <p:nvSpPr>
              <p:cNvPr id="47" name="Diamond 46">
                <a:extLst>
                  <a:ext uri="{FF2B5EF4-FFF2-40B4-BE49-F238E27FC236}">
                    <a16:creationId xmlns:a16="http://schemas.microsoft.com/office/drawing/2014/main" id="{171EC45E-ADBC-F3AA-BE4B-E36E7343F828}"/>
                  </a:ext>
                </a:extLst>
              </p:cNvPr>
              <p:cNvSpPr/>
              <p:nvPr/>
            </p:nvSpPr>
            <p:spPr>
              <a:xfrm>
                <a:off x="9044795" y="3344668"/>
                <a:ext cx="182880" cy="182880"/>
              </a:xfrm>
              <a:prstGeom prst="diamond">
                <a:avLst/>
              </a:prstGeom>
              <a:solidFill>
                <a:schemeClr val="tx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3" name="Group 42">
              <a:extLst>
                <a:ext uri="{FF2B5EF4-FFF2-40B4-BE49-F238E27FC236}">
                  <a16:creationId xmlns:a16="http://schemas.microsoft.com/office/drawing/2014/main" id="{484B5781-CEAF-B080-6248-3D27F4E547CD}"/>
                </a:ext>
              </a:extLst>
            </p:cNvPr>
            <p:cNvGrpSpPr/>
            <p:nvPr/>
          </p:nvGrpSpPr>
          <p:grpSpPr>
            <a:xfrm>
              <a:off x="9044795" y="2209150"/>
              <a:ext cx="2878975" cy="564131"/>
              <a:chOff x="9044795" y="2209150"/>
              <a:chExt cx="2878975" cy="564131"/>
            </a:xfrm>
          </p:grpSpPr>
          <p:sp>
            <p:nvSpPr>
              <p:cNvPr id="44" name="TextBox 43">
                <a:extLst>
                  <a:ext uri="{FF2B5EF4-FFF2-40B4-BE49-F238E27FC236}">
                    <a16:creationId xmlns:a16="http://schemas.microsoft.com/office/drawing/2014/main" id="{528D40BC-C4DA-9782-9917-10DE40D877F6}"/>
                  </a:ext>
                </a:extLst>
              </p:cNvPr>
              <p:cNvSpPr txBox="1"/>
              <p:nvPr/>
            </p:nvSpPr>
            <p:spPr>
              <a:xfrm>
                <a:off x="9363469" y="2209150"/>
                <a:ext cx="2560301" cy="564131"/>
              </a:xfrm>
              <a:prstGeom prst="rect">
                <a:avLst/>
              </a:prstGeom>
              <a:noFill/>
            </p:spPr>
            <p:txBody>
              <a:bodyPr wrap="square" lIns="0" tIns="0" rIns="0" bIns="0" anchor="t">
                <a:spAutoFit/>
              </a:bodyPr>
              <a:lstStyle/>
              <a:p>
                <a:pPr>
                  <a:defRPr/>
                </a:pPr>
                <a:r>
                  <a:rPr lang="en-US" sz="1400" dirty="0">
                    <a:solidFill>
                      <a:schemeClr val="bg1"/>
                    </a:solidFill>
                    <a:latin typeface="Segoe UI"/>
                    <a:ea typeface="Calibri" panose="020F0502020204030204" pitchFamily="34" charset="0"/>
                    <a:cs typeface="Times New Roman" panose="02020603050405020304" pitchFamily="18" charset="0"/>
                  </a:rPr>
                  <a:t>Considerations</a:t>
                </a:r>
                <a:r>
                  <a:rPr lang="en-US" sz="1400" dirty="0">
                    <a:solidFill>
                      <a:schemeClr val="bg1"/>
                    </a:solidFill>
                    <a:cs typeface="Times New Roman"/>
                  </a:rPr>
                  <a:t> </a:t>
                </a:r>
                <a:r>
                  <a:rPr lang="en-US" sz="1400" dirty="0">
                    <a:solidFill>
                      <a:schemeClr val="bg1"/>
                    </a:solidFill>
                    <a:latin typeface="Segoe UI"/>
                    <a:ea typeface="Calibri" panose="020F0502020204030204" pitchFamily="34" charset="0"/>
                    <a:cs typeface="Times New Roman" panose="02020603050405020304" pitchFamily="18" charset="0"/>
                  </a:rPr>
                  <a:t>for Copilot prompts</a:t>
                </a:r>
              </a:p>
              <a:p>
                <a:pPr>
                  <a:defRPr/>
                </a:pPr>
                <a:endParaRPr kumimoji="0" lang="en-US" sz="14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45" name="Diamond 44">
                <a:extLst>
                  <a:ext uri="{FF2B5EF4-FFF2-40B4-BE49-F238E27FC236}">
                    <a16:creationId xmlns:a16="http://schemas.microsoft.com/office/drawing/2014/main" id="{1BE5EE1D-B6DA-8454-3969-4BBD801E4719}"/>
                  </a:ext>
                </a:extLst>
              </p:cNvPr>
              <p:cNvSpPr/>
              <p:nvPr/>
            </p:nvSpPr>
            <p:spPr>
              <a:xfrm>
                <a:off x="9044795" y="2209150"/>
                <a:ext cx="182880" cy="182880"/>
              </a:xfrm>
              <a:prstGeom prst="diamond">
                <a:avLst/>
              </a:prstGeom>
              <a:solidFill>
                <a:schemeClr val="tx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spTree>
    <p:extLst>
      <p:ext uri="{BB962C8B-B14F-4D97-AF65-F5344CB8AC3E}">
        <p14:creationId xmlns:p14="http://schemas.microsoft.com/office/powerpoint/2010/main" val="861371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2"/>
                                        </p:tgtEl>
                                        <p:attrNameLst>
                                          <p:attrName>style.visibility</p:attrName>
                                        </p:attrNameLst>
                                      </p:cBhvr>
                                      <p:to>
                                        <p:strVal val="visible"/>
                                      </p:to>
                                    </p:set>
                                    <p:animEffect transition="in" filter="fade">
                                      <p:cBhvr>
                                        <p:cTn id="7" dur="500"/>
                                        <p:tgtEl>
                                          <p:spTgt spid="20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8"/>
                                        </p:tgtEl>
                                        <p:attrNameLst>
                                          <p:attrName>style.visibility</p:attrName>
                                        </p:attrNameLst>
                                      </p:cBhvr>
                                      <p:to>
                                        <p:strVal val="visible"/>
                                      </p:to>
                                    </p:set>
                                    <p:animEffect transition="in" filter="fade">
                                      <p:cBhvr>
                                        <p:cTn id="11" dur="500"/>
                                        <p:tgtEl>
                                          <p:spTgt spid="18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08"/>
                                        </p:tgtEl>
                                        <p:attrNameLst>
                                          <p:attrName>style.visibility</p:attrName>
                                        </p:attrNameLst>
                                      </p:cBhvr>
                                      <p:to>
                                        <p:strVal val="visible"/>
                                      </p:to>
                                    </p:set>
                                    <p:animEffect transition="in" filter="fade">
                                      <p:cBhvr>
                                        <p:cTn id="16" dur="500"/>
                                        <p:tgtEl>
                                          <p:spTgt spid="208"/>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93"/>
                                        </p:tgtEl>
                                        <p:attrNameLst>
                                          <p:attrName>style.visibility</p:attrName>
                                        </p:attrNameLst>
                                      </p:cBhvr>
                                      <p:to>
                                        <p:strVal val="visible"/>
                                      </p:to>
                                    </p:set>
                                    <p:animEffect transition="in" filter="fade">
                                      <p:cBhvr>
                                        <p:cTn id="20" dur="500"/>
                                        <p:tgtEl>
                                          <p:spTgt spid="19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03"/>
                                        </p:tgtEl>
                                        <p:attrNameLst>
                                          <p:attrName>style.visibility</p:attrName>
                                        </p:attrNameLst>
                                      </p:cBhvr>
                                      <p:to>
                                        <p:strVal val="visible"/>
                                      </p:to>
                                    </p:set>
                                    <p:animEffect transition="in" filter="fade">
                                      <p:cBhvr>
                                        <p:cTn id="25" dur="500"/>
                                        <p:tgtEl>
                                          <p:spTgt spid="203"/>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189"/>
                                        </p:tgtEl>
                                        <p:attrNameLst>
                                          <p:attrName>style.visibility</p:attrName>
                                        </p:attrNameLst>
                                      </p:cBhvr>
                                      <p:to>
                                        <p:strVal val="visible"/>
                                      </p:to>
                                    </p:set>
                                    <p:animEffect transition="in" filter="fade">
                                      <p:cBhvr>
                                        <p:cTn id="29" dur="500"/>
                                        <p:tgtEl>
                                          <p:spTgt spid="18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09"/>
                                        </p:tgtEl>
                                        <p:attrNameLst>
                                          <p:attrName>style.visibility</p:attrName>
                                        </p:attrNameLst>
                                      </p:cBhvr>
                                      <p:to>
                                        <p:strVal val="visible"/>
                                      </p:to>
                                    </p:set>
                                    <p:animEffect transition="in" filter="fade">
                                      <p:cBhvr>
                                        <p:cTn id="34" dur="500"/>
                                        <p:tgtEl>
                                          <p:spTgt spid="20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05"/>
                                        </p:tgtEl>
                                        <p:attrNameLst>
                                          <p:attrName>style.visibility</p:attrName>
                                        </p:attrNameLst>
                                      </p:cBhvr>
                                      <p:to>
                                        <p:strVal val="visible"/>
                                      </p:to>
                                    </p:set>
                                    <p:animEffect transition="in" filter="fade">
                                      <p:cBhvr>
                                        <p:cTn id="39" dur="500"/>
                                        <p:tgtEl>
                                          <p:spTgt spid="205"/>
                                        </p:tgtEl>
                                      </p:cBhvr>
                                    </p:animEffec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190"/>
                                        </p:tgtEl>
                                        <p:attrNameLst>
                                          <p:attrName>style.visibility</p:attrName>
                                        </p:attrNameLst>
                                      </p:cBhvr>
                                      <p:to>
                                        <p:strVal val="visible"/>
                                      </p:to>
                                    </p:set>
                                    <p:animEffect transition="in" filter="fade">
                                      <p:cBhvr>
                                        <p:cTn id="43" dur="500"/>
                                        <p:tgtEl>
                                          <p:spTgt spid="19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10"/>
                                        </p:tgtEl>
                                        <p:attrNameLst>
                                          <p:attrName>style.visibility</p:attrName>
                                        </p:attrNameLst>
                                      </p:cBhvr>
                                      <p:to>
                                        <p:strVal val="visible"/>
                                      </p:to>
                                    </p:set>
                                    <p:animEffect transition="in" filter="fade">
                                      <p:cBhvr>
                                        <p:cTn id="48" dur="500"/>
                                        <p:tgtEl>
                                          <p:spTgt spid="21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06"/>
                                        </p:tgtEl>
                                        <p:attrNameLst>
                                          <p:attrName>style.visibility</p:attrName>
                                        </p:attrNameLst>
                                      </p:cBhvr>
                                      <p:to>
                                        <p:strVal val="visible"/>
                                      </p:to>
                                    </p:set>
                                    <p:animEffect transition="in" filter="fade">
                                      <p:cBhvr>
                                        <p:cTn id="53" dur="500"/>
                                        <p:tgtEl>
                                          <p:spTgt spid="206"/>
                                        </p:tgtEl>
                                      </p:cBhvr>
                                    </p:animEffect>
                                  </p:childTnLst>
                                </p:cTn>
                              </p:par>
                            </p:childTnLst>
                          </p:cTn>
                        </p:par>
                        <p:par>
                          <p:cTn id="54" fill="hold">
                            <p:stCondLst>
                              <p:cond delay="500"/>
                            </p:stCondLst>
                            <p:childTnLst>
                              <p:par>
                                <p:cTn id="55" presetID="10" presetClass="entr" presetSubtype="0" fill="hold" nodeType="afterEffect">
                                  <p:stCondLst>
                                    <p:cond delay="0"/>
                                  </p:stCondLst>
                                  <p:childTnLst>
                                    <p:set>
                                      <p:cBhvr>
                                        <p:cTn id="56" dur="1" fill="hold">
                                          <p:stCondLst>
                                            <p:cond delay="0"/>
                                          </p:stCondLst>
                                        </p:cTn>
                                        <p:tgtEl>
                                          <p:spTgt spid="191"/>
                                        </p:tgtEl>
                                        <p:attrNameLst>
                                          <p:attrName>style.visibility</p:attrName>
                                        </p:attrNameLst>
                                      </p:cBhvr>
                                      <p:to>
                                        <p:strVal val="visible"/>
                                      </p:to>
                                    </p:set>
                                    <p:animEffect transition="in" filter="fade">
                                      <p:cBhvr>
                                        <p:cTn id="57" dur="500"/>
                                        <p:tgtEl>
                                          <p:spTgt spid="191"/>
                                        </p:tgtEl>
                                      </p:cBhvr>
                                    </p:animEffect>
                                  </p:childTnLst>
                                </p:cTn>
                              </p:par>
                            </p:childTnLst>
                          </p:cTn>
                        </p:par>
                        <p:par>
                          <p:cTn id="58" fill="hold">
                            <p:stCondLst>
                              <p:cond delay="1000"/>
                            </p:stCondLst>
                            <p:childTnLst>
                              <p:par>
                                <p:cTn id="59" presetID="10" presetClass="entr" presetSubtype="0" fill="hold" nodeType="after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fade">
                                      <p:cBhvr>
                                        <p:cTn id="61" dur="500"/>
                                        <p:tgtEl>
                                          <p:spTgt spid="4"/>
                                        </p:tgtEl>
                                      </p:cBhvr>
                                    </p:animEffect>
                                  </p:childTnLst>
                                </p:cTn>
                              </p:par>
                            </p:childTnLst>
                          </p:cTn>
                        </p:par>
                        <p:par>
                          <p:cTn id="62" fill="hold">
                            <p:stCondLst>
                              <p:cond delay="1500"/>
                            </p:stCondLst>
                            <p:childTnLst>
                              <p:par>
                                <p:cTn id="63" presetID="10" presetClass="entr" presetSubtype="0" fill="hold" nodeType="after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500"/>
                                        <p:tgtEl>
                                          <p:spTgt spid="24"/>
                                        </p:tgtEl>
                                      </p:cBhvr>
                                    </p:animEffect>
                                  </p:childTnLst>
                                </p:cTn>
                              </p:par>
                            </p:childTnLst>
                          </p:cTn>
                        </p:par>
                        <p:par>
                          <p:cTn id="66" fill="hold">
                            <p:stCondLst>
                              <p:cond delay="2000"/>
                            </p:stCondLst>
                            <p:childTnLst>
                              <p:par>
                                <p:cTn id="67" presetID="10" presetClass="entr" presetSubtype="0" fill="hold" nodeType="after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0A0DB2-9099-A661-E71E-0D3C32E3667C}"/>
              </a:ext>
            </a:extLst>
          </p:cNvPr>
          <p:cNvSpPr txBox="1"/>
          <p:nvPr/>
        </p:nvSpPr>
        <p:spPr>
          <a:xfrm>
            <a:off x="402335" y="164114"/>
            <a:ext cx="11521437" cy="492443"/>
          </a:xfrm>
          <a:prstGeom prst="rect">
            <a:avLst/>
          </a:prstGeom>
          <a:noFill/>
        </p:spPr>
        <p:txBody>
          <a:bodyPr wrap="square" lIns="0" tIns="0" rIns="0" bIns="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FFFF"/>
                </a:solidFill>
                <a:effectLst/>
                <a:uLnTx/>
                <a:uFillTx/>
                <a:latin typeface="Segoe UI Semibold"/>
                <a:ea typeface="Calibri" panose="020F0502020204030204" pitchFamily="34" charset="0"/>
                <a:cs typeface="Times New Roman"/>
              </a:rPr>
              <a:t>Onboarding</a:t>
            </a:r>
            <a:endParaRPr kumimoji="0" lang="en-US" sz="3200" b="1" i="0" u="none" strike="noStrike" kern="1200" cap="none" spc="0" normalizeH="0" baseline="0" noProof="0">
              <a:ln>
                <a:noFill/>
              </a:ln>
              <a:solidFill>
                <a:srgbClr val="FFFFFF"/>
              </a:solidFill>
              <a:effectLst/>
              <a:uLnTx/>
              <a:uFillTx/>
              <a:latin typeface="Segoe UI Semibold"/>
              <a:ea typeface="Calibri" panose="020F0502020204030204" pitchFamily="34"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F5BE289-16F3-5080-2C83-4937DBF348F4}"/>
              </a:ext>
            </a:extLst>
          </p:cNvPr>
          <p:cNvCxnSpPr>
            <a:cxnSpLocks/>
          </p:cNvCxnSpPr>
          <p:nvPr/>
        </p:nvCxnSpPr>
        <p:spPr>
          <a:xfrm flipH="1">
            <a:off x="3300601" y="843477"/>
            <a:ext cx="35960" cy="56581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2A1EFB8-3AED-652F-AD70-8D629547B5B7}"/>
              </a:ext>
            </a:extLst>
          </p:cNvPr>
          <p:cNvSpPr txBox="1"/>
          <p:nvPr/>
        </p:nvSpPr>
        <p:spPr>
          <a:xfrm>
            <a:off x="3712966" y="882834"/>
            <a:ext cx="8310723" cy="5509200"/>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a:ln>
                  <a:noFill/>
                </a:ln>
                <a:solidFill>
                  <a:srgbClr val="F2F2F2"/>
                </a:solidFill>
                <a:effectLst/>
                <a:uLnTx/>
                <a:uFillTx/>
                <a:latin typeface="Segoe UI"/>
                <a:ea typeface="+mn-ea"/>
                <a:cs typeface="+mn-cs"/>
              </a:rPr>
              <a:t>Onboard to Security Copilot</a:t>
            </a:r>
            <a:endParaRPr kumimoji="0" lang="en-US" sz="1600" b="0" i="0" u="none" strike="noStrike" kern="1200" cap="none" spc="0" normalizeH="0" baseline="0" noProof="0">
              <a:ln>
                <a:noFill/>
              </a:ln>
              <a:solidFill>
                <a:srgbClr val="FFFFFF"/>
              </a:solidFill>
              <a:effectLst/>
              <a:uLnTx/>
              <a:uFillTx/>
              <a:latin typeface="Segoe UI"/>
              <a:ea typeface="+mn-ea"/>
              <a:cs typeface="Segoe UI"/>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a:solidFill>
                  <a:srgbClr val="FFFFFF"/>
                </a:solidFill>
                <a:latin typeface="Segoe UI"/>
                <a:cs typeface="Segoe UI"/>
              </a:rPr>
              <a:t>Onboarding to Security Copilot is a two-step process: </a:t>
            </a:r>
          </a:p>
          <a:p>
            <a:pPr marR="0" lvl="0" algn="l" defTabSz="914400" rtl="0" eaLnBrk="1" fontAlgn="auto" latinLnBrk="0" hangingPunct="1">
              <a:lnSpc>
                <a:spcPct val="100000"/>
              </a:lnSpc>
              <a:spcBef>
                <a:spcPts val="0"/>
              </a:spcBef>
              <a:spcAft>
                <a:spcPts val="0"/>
              </a:spcAft>
              <a:buClrTx/>
              <a:buSzTx/>
              <a:tabLst/>
              <a:defRPr/>
            </a:pPr>
            <a:r>
              <a:rPr lang="en-US" sz="1600">
                <a:solidFill>
                  <a:srgbClr val="FFFFFF"/>
                </a:solidFill>
                <a:latin typeface="Segoe UI"/>
                <a:cs typeface="Segoe UI"/>
              </a:rPr>
              <a:t>     (1) Provision capacity</a:t>
            </a:r>
          </a:p>
          <a:p>
            <a:pPr marR="0" lvl="0" algn="l" defTabSz="914400" rtl="0" eaLnBrk="1" fontAlgn="auto" latinLnBrk="0" hangingPunct="1">
              <a:lnSpc>
                <a:spcPct val="100000"/>
              </a:lnSpc>
              <a:spcBef>
                <a:spcPts val="0"/>
              </a:spcBef>
              <a:spcAft>
                <a:spcPts val="0"/>
              </a:spcAft>
              <a:buClrTx/>
              <a:buSzTx/>
              <a:tabLst/>
              <a:defRPr/>
            </a:pPr>
            <a:r>
              <a:rPr lang="en-US" sz="1600">
                <a:solidFill>
                  <a:srgbClr val="FFFFFF"/>
                </a:solidFill>
                <a:latin typeface="Segoe UI"/>
                <a:cs typeface="Segoe UI"/>
              </a:rPr>
              <a:t>     (2) Set up default environment</a:t>
            </a:r>
          </a:p>
          <a:p>
            <a:pPr>
              <a:defRPr/>
            </a:pPr>
            <a:r>
              <a:rPr lang="en-US" sz="1600">
                <a:solidFill>
                  <a:srgbClr val="FFFFFF"/>
                </a:solidFill>
                <a:latin typeface="Segoe UI"/>
                <a:cs typeface="Segoe UI"/>
              </a:rPr>
              <a:t>For more information, see </a:t>
            </a:r>
            <a:r>
              <a:rPr lang="en-US" sz="1600">
                <a:hlinkClick r:id="rId4"/>
              </a:rPr>
              <a:t>Get started with Microsoft Security Copilot</a:t>
            </a:r>
            <a:endParaRPr lang="en-US" sz="1600">
              <a:solidFill>
                <a:srgbClr val="FFFFFF"/>
              </a:solidFill>
              <a:latin typeface="Segoe UI"/>
              <a:cs typeface="Segoe UI"/>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a:ln>
                <a:noFill/>
              </a:ln>
              <a:solidFill>
                <a:srgbClr val="FFFFFF"/>
              </a:solidFill>
              <a:effectLst/>
              <a:uLnTx/>
              <a:uFillTx/>
              <a:latin typeface="Segoe UI"/>
              <a:ea typeface="+mn-ea"/>
              <a:cs typeface="Segoe U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Segoe UI"/>
                <a:ea typeface="+mn-ea"/>
                <a:cs typeface="Segoe UI"/>
                <a:hlinkClick r:id="rId5">
                  <a:extLst>
                    <a:ext uri="{A12FA001-AC4F-418D-AE19-62706E023703}">
                      <ahyp:hlinkClr xmlns:ahyp="http://schemas.microsoft.com/office/drawing/2018/hyperlinkcolor" val="tx"/>
                    </a:ext>
                  </a:extLst>
                </a:hlinkClick>
              </a:rPr>
              <a:t>Assign roles to users</a:t>
            </a:r>
            <a:endParaRPr lang="en-US" sz="1600" b="1" i="0" u="none" strike="noStrike" kern="1200" cap="none" spc="0" normalizeH="0" baseline="0" noProof="0">
              <a:ln>
                <a:noFill/>
              </a:ln>
              <a:solidFill>
                <a:srgbClr val="FFFFFF"/>
              </a:solidFill>
              <a:effectLst/>
              <a:uLnTx/>
              <a:uFillTx/>
              <a:latin typeface="Segoe UI"/>
              <a:cs typeface="Segoe UI"/>
              <a:hlinkClick r:id="rId5">
                <a:extLst>
                  <a:ext uri="{A12FA001-AC4F-418D-AE19-62706E023703}">
                    <ahyp:hlinkClr xmlns:ahyp="http://schemas.microsoft.com/office/drawing/2018/hyperlinkcolor" val="tx"/>
                  </a:ext>
                </a:extLst>
              </a:hlinkClick>
            </a:endParaRPr>
          </a:p>
          <a:p>
            <a:pPr marL="285750" indent="-285750">
              <a:buFont typeface="Arial,Sans-Serif"/>
              <a:buChar char="•"/>
            </a:pPr>
            <a:r>
              <a:rPr kumimoji="0" lang="en-US" sz="1600" b="0" i="0" u="none" strike="noStrike" kern="1200" cap="none" spc="0" normalizeH="0" baseline="0" noProof="0">
                <a:ln>
                  <a:noFill/>
                </a:ln>
                <a:solidFill>
                  <a:srgbClr val="FFFFFF"/>
                </a:solidFill>
                <a:effectLst/>
                <a:uLnTx/>
                <a:uFillTx/>
                <a:latin typeface="Segoe UI"/>
                <a:ea typeface="+mn-ea"/>
                <a:cs typeface="Segoe UI"/>
              </a:rPr>
              <a:t>After Security Copilot is onboarded for your organization, configure Security Copilot RBAC to determine users' access to the Security Copilot platform. Then layer your security coverage with conditional access policies.</a:t>
            </a:r>
            <a:endParaRPr lang="en-US" sz="1600" b="0" i="0" u="none" strike="noStrike" kern="1200" cap="none" spc="0" normalizeH="0" baseline="0" noProof="0">
              <a:ln>
                <a:noFill/>
              </a:ln>
              <a:solidFill>
                <a:srgbClr val="FFFFFF"/>
              </a:solidFill>
              <a:effectLst/>
              <a:uLnTx/>
              <a:uFillTx/>
              <a:latin typeface="Segoe UI"/>
              <a:cs typeface="Segoe UI"/>
            </a:endParaRPr>
          </a:p>
          <a:p>
            <a:r>
              <a:rPr kumimoji="0" lang="en-US" sz="1600" b="0" i="0" u="none" strike="noStrike" kern="1200" cap="none" spc="0" normalizeH="0" baseline="0" noProof="0">
                <a:ln>
                  <a:noFill/>
                </a:ln>
                <a:solidFill>
                  <a:srgbClr val="FFFFFF"/>
                </a:solidFill>
                <a:effectLst/>
                <a:uLnTx/>
                <a:uFillTx/>
                <a:latin typeface="Segoe UI"/>
                <a:ea typeface="+mn-ea"/>
                <a:cs typeface="Segoe UI"/>
              </a:rPr>
              <a:t>For more information, see, </a:t>
            </a:r>
            <a:r>
              <a:rPr lang="en-US" sz="1600">
                <a:hlinkClick r:id="rId6"/>
              </a:rPr>
              <a:t>Get started with Microsoft Security Copilot</a:t>
            </a:r>
            <a:r>
              <a:rPr lang="en-US" sz="1600"/>
              <a:t>, </a:t>
            </a:r>
            <a:r>
              <a:rPr lang="en-US" sz="1600">
                <a:hlinkClick r:id="rId7"/>
              </a:rPr>
              <a:t>Create and deploy a data loss prevention policy | Microsoft Learn</a:t>
            </a:r>
            <a:r>
              <a:rPr lang="en-US" sz="1600"/>
              <a:t>,, </a:t>
            </a:r>
            <a:r>
              <a:rPr lang="en-US" sz="1600">
                <a:hlinkClick r:id="rId8"/>
              </a:rPr>
              <a:t>Get started with insider risk management | Microsoft Learn</a:t>
            </a:r>
            <a:r>
              <a:rPr lang="en-US" sz="1600"/>
              <a:t>,, </a:t>
            </a:r>
            <a:r>
              <a:rPr lang="en-US" sz="1600">
                <a:hlinkClick r:id="rId9"/>
              </a:rPr>
              <a:t>Get started with communication compliance | Microsoft Learn</a:t>
            </a:r>
            <a:r>
              <a:rPr lang="en-US" sz="1600"/>
              <a:t> </a:t>
            </a:r>
            <a:r>
              <a:rPr lang="en-US" sz="1600">
                <a:solidFill>
                  <a:schemeClr val="bg1"/>
                </a:solidFill>
              </a:rPr>
              <a:t>and </a:t>
            </a:r>
            <a:r>
              <a:rPr lang="en-US" sz="1600">
                <a:hlinkClick r:id="rId10"/>
              </a:rPr>
              <a:t>Assign permissions in eDiscovery | Microsoft Learn</a:t>
            </a:r>
            <a:endParaRPr lang="en-US" sz="1600"/>
          </a:p>
          <a:p>
            <a:endParaRPr kumimoji="0" lang="en-US" sz="1600" b="0" i="0" u="none" strike="noStrike" kern="1200" cap="none" spc="0" normalizeH="0" baseline="0" noProof="0">
              <a:ln>
                <a:noFill/>
              </a:ln>
              <a:solidFill>
                <a:srgbClr val="FFFFFF"/>
              </a:solidFill>
              <a:effectLst/>
              <a:uLnTx/>
              <a:uFillTx/>
              <a:latin typeface="Segoe UI"/>
              <a:ea typeface="+mn-ea"/>
              <a:cs typeface="Segoe U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Segoe UI"/>
                <a:ea typeface="+mn-ea"/>
                <a:cs typeface="Segoe UI"/>
                <a:hlinkClick r:id="rId5">
                  <a:extLst>
                    <a:ext uri="{A12FA001-AC4F-418D-AE19-62706E023703}">
                      <ahyp:hlinkClr xmlns:ahyp="http://schemas.microsoft.com/office/drawing/2018/hyperlinkcolor" val="tx"/>
                    </a:ext>
                  </a:extLst>
                </a:hlinkClick>
              </a:rPr>
              <a:t>Microsoft Purview source in Security Copilot</a:t>
            </a:r>
            <a:endParaRPr lang="en-US" sz="1600" b="1" i="0" u="none" strike="noStrike" kern="1200" cap="none" spc="0" normalizeH="0" baseline="0" noProof="0">
              <a:ln>
                <a:noFill/>
              </a:ln>
              <a:solidFill>
                <a:srgbClr val="FFFFFF"/>
              </a:solidFill>
              <a:effectLst/>
              <a:uLnTx/>
              <a:uFillTx/>
              <a:latin typeface="Segoe UI"/>
              <a:cs typeface="Segoe UI"/>
              <a:hlinkClick r:id="rId5">
                <a:extLst>
                  <a:ext uri="{A12FA001-AC4F-418D-AE19-62706E023703}">
                    <ahyp:hlinkClr xmlns:ahyp="http://schemas.microsoft.com/office/drawing/2018/hyperlinkcolor" val="tx"/>
                  </a:ext>
                </a:extLst>
              </a:hlinkClick>
            </a:endParaRPr>
          </a:p>
          <a:p>
            <a:pPr marL="285750" indent="-285750">
              <a:buFont typeface="Arial,Sans-Serif"/>
              <a:buChar char="•"/>
            </a:pPr>
            <a:r>
              <a:rPr lang="en-US" sz="1600">
                <a:solidFill>
                  <a:srgbClr val="FFFFFF"/>
                </a:solidFill>
                <a:latin typeface="Segoe UI"/>
                <a:cs typeface="Segoe UI"/>
              </a:rPr>
              <a:t>Copilot in Purview is enabled by default. Copilot in Purview must be enabled for both the standalone and embedded experiences to work. </a:t>
            </a:r>
          </a:p>
          <a:p>
            <a:pPr marL="285750" indent="-285750">
              <a:buFont typeface="Arial,Sans-Serif"/>
              <a:buChar char="•"/>
            </a:pPr>
            <a:r>
              <a:rPr lang="en-US" sz="1600">
                <a:solidFill>
                  <a:srgbClr val="FFFFFF"/>
                </a:solidFill>
                <a:latin typeface="Segoe UI"/>
                <a:cs typeface="Segoe UI"/>
              </a:rPr>
              <a:t>To enable or disable sources (plugins) in Security Copilot, follow </a:t>
            </a:r>
            <a:r>
              <a:rPr lang="en-US" sz="1600">
                <a:hlinkClick r:id="rId11"/>
              </a:rPr>
              <a:t>Security Copilot in Microsoft Purview</a:t>
            </a:r>
            <a:endParaRPr lang="en-US" sz="1600"/>
          </a:p>
          <a:p>
            <a:pPr marL="285750" indent="-285750">
              <a:buFont typeface="Arial,Sans-Serif"/>
              <a:buChar char="•"/>
            </a:pPr>
            <a:r>
              <a:rPr lang="en-US" sz="1600">
                <a:solidFill>
                  <a:srgbClr val="FFFFFF"/>
                </a:solidFill>
                <a:latin typeface="Segoe UI"/>
                <a:cs typeface="Segoe UI"/>
              </a:rPr>
              <a:t>M365 data sharing: </a:t>
            </a:r>
            <a:r>
              <a:rPr lang="en-US" sz="1600">
                <a:hlinkClick r:id="rId12"/>
              </a:rPr>
              <a:t>Privacy and data security in Microsoft Security Copilot | Microsoft Learn</a:t>
            </a:r>
            <a:endParaRPr lang="en-US" sz="1600">
              <a:solidFill>
                <a:srgbClr val="FFFFFF"/>
              </a:solidFill>
              <a:latin typeface="Segoe UI"/>
              <a:cs typeface="Segoe UI"/>
            </a:endParaRPr>
          </a:p>
        </p:txBody>
      </p:sp>
      <p:grpSp>
        <p:nvGrpSpPr>
          <p:cNvPr id="23" name="Group 22">
            <a:extLst>
              <a:ext uri="{FF2B5EF4-FFF2-40B4-BE49-F238E27FC236}">
                <a16:creationId xmlns:a16="http://schemas.microsoft.com/office/drawing/2014/main" id="{5D91F85E-EF39-7241-DF0D-6878E37490F0}"/>
              </a:ext>
            </a:extLst>
          </p:cNvPr>
          <p:cNvGrpSpPr/>
          <p:nvPr/>
        </p:nvGrpSpPr>
        <p:grpSpPr>
          <a:xfrm>
            <a:off x="399050" y="883270"/>
            <a:ext cx="2741832" cy="1641246"/>
            <a:chOff x="399050" y="2209150"/>
            <a:chExt cx="2741832" cy="1641246"/>
          </a:xfrm>
        </p:grpSpPr>
        <p:cxnSp>
          <p:nvCxnSpPr>
            <p:cNvPr id="24" name="Straight Connector 23">
              <a:extLst>
                <a:ext uri="{FF2B5EF4-FFF2-40B4-BE49-F238E27FC236}">
                  <a16:creationId xmlns:a16="http://schemas.microsoft.com/office/drawing/2014/main" id="{B3F3613E-D6BE-A053-557B-35E92DC24502}"/>
                </a:ext>
              </a:extLst>
            </p:cNvPr>
            <p:cNvCxnSpPr>
              <a:cxnSpLocks/>
              <a:stCxn id="36" idx="0"/>
              <a:endCxn id="32" idx="2"/>
            </p:cNvCxnSpPr>
            <p:nvPr/>
          </p:nvCxnSpPr>
          <p:spPr>
            <a:xfrm>
              <a:off x="490490" y="2209150"/>
              <a:ext cx="0" cy="1488489"/>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E9D991FE-DD15-B843-82E8-62B73DB88B2E}"/>
                </a:ext>
              </a:extLst>
            </p:cNvPr>
            <p:cNvGrpSpPr/>
            <p:nvPr/>
          </p:nvGrpSpPr>
          <p:grpSpPr>
            <a:xfrm>
              <a:off x="399050" y="2209150"/>
              <a:ext cx="2741832" cy="213585"/>
              <a:chOff x="399050" y="2209150"/>
              <a:chExt cx="2741832" cy="213585"/>
            </a:xfrm>
          </p:grpSpPr>
          <p:sp>
            <p:nvSpPr>
              <p:cNvPr id="35" name="TextBox 34">
                <a:extLst>
                  <a:ext uri="{FF2B5EF4-FFF2-40B4-BE49-F238E27FC236}">
                    <a16:creationId xmlns:a16="http://schemas.microsoft.com/office/drawing/2014/main" id="{A9B5EE09-EBF9-A1A2-D32C-8D6CDF1FF21D}"/>
                  </a:ext>
                </a:extLst>
              </p:cNvPr>
              <p:cNvSpPr txBox="1"/>
              <p:nvPr/>
            </p:nvSpPr>
            <p:spPr>
              <a:xfrm>
                <a:off x="717722" y="2209150"/>
                <a:ext cx="2423160" cy="213585"/>
              </a:xfrm>
              <a:prstGeom prst="rect">
                <a:avLst/>
              </a:prstGeom>
              <a:noFill/>
            </p:spPr>
            <p:txBody>
              <a:bodyPr wrap="square" lIns="0" tIns="0" rIns="0" bIns="0">
                <a:spAutoFit/>
              </a:bodyPr>
              <a:lstStyle/>
              <a:p>
                <a:pPr>
                  <a:lnSpc>
                    <a:spcPct val="107000"/>
                  </a:lnSpc>
                  <a:spcBef>
                    <a:spcPts val="400"/>
                  </a:spcBef>
                  <a:spcAft>
                    <a:spcPts val="500"/>
                  </a:spcAft>
                  <a:defRPr/>
                </a:pPr>
                <a:r>
                  <a:rPr kumimoji="0" lang="en-US" sz="1400" b="0" i="0" u="none" strike="noStrike" kern="1200" cap="none" spc="0" normalizeH="0" baseline="0" noProof="0">
                    <a:ln>
                      <a:noFill/>
                    </a:ln>
                    <a:solidFill>
                      <a:srgbClr val="FFFFFF"/>
                    </a:solidFill>
                    <a:effectLst/>
                    <a:uLnTx/>
                    <a:uFillTx/>
                    <a:latin typeface="Segoe UI"/>
                    <a:ea typeface="Calibri" panose="020F0502020204030204" pitchFamily="34" charset="0"/>
                    <a:cs typeface="Times New Roman" panose="02020603050405020304" pitchFamily="18" charset="0"/>
                  </a:rPr>
                  <a:t>Onboard to Security Copilot</a:t>
                </a:r>
              </a:p>
            </p:txBody>
          </p:sp>
          <p:sp>
            <p:nvSpPr>
              <p:cNvPr id="36" name="Diamond 35">
                <a:extLst>
                  <a:ext uri="{FF2B5EF4-FFF2-40B4-BE49-F238E27FC236}">
                    <a16:creationId xmlns:a16="http://schemas.microsoft.com/office/drawing/2014/main" id="{81F9AB5C-DBD4-2119-371D-4B5AB18B4D81}"/>
                  </a:ext>
                </a:extLst>
              </p:cNvPr>
              <p:cNvSpPr/>
              <p:nvPr/>
            </p:nvSpPr>
            <p:spPr>
              <a:xfrm>
                <a:off x="399050" y="2209150"/>
                <a:ext cx="182880" cy="182880"/>
              </a:xfrm>
              <a:prstGeom prst="diamond">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6" name="Group 25">
              <a:extLst>
                <a:ext uri="{FF2B5EF4-FFF2-40B4-BE49-F238E27FC236}">
                  <a16:creationId xmlns:a16="http://schemas.microsoft.com/office/drawing/2014/main" id="{B3AB8936-1635-8D72-2B56-C24491249250}"/>
                </a:ext>
              </a:extLst>
            </p:cNvPr>
            <p:cNvGrpSpPr/>
            <p:nvPr/>
          </p:nvGrpSpPr>
          <p:grpSpPr>
            <a:xfrm>
              <a:off x="399050" y="2847097"/>
              <a:ext cx="2741832" cy="213585"/>
              <a:chOff x="399050" y="2847097"/>
              <a:chExt cx="2741832" cy="213585"/>
            </a:xfrm>
          </p:grpSpPr>
          <p:sp>
            <p:nvSpPr>
              <p:cNvPr id="33" name="TextBox 32">
                <a:extLst>
                  <a:ext uri="{FF2B5EF4-FFF2-40B4-BE49-F238E27FC236}">
                    <a16:creationId xmlns:a16="http://schemas.microsoft.com/office/drawing/2014/main" id="{B34EE2CC-6519-F435-2BD1-2D5C27BEE3A6}"/>
                  </a:ext>
                </a:extLst>
              </p:cNvPr>
              <p:cNvSpPr txBox="1"/>
              <p:nvPr/>
            </p:nvSpPr>
            <p:spPr>
              <a:xfrm>
                <a:off x="717722" y="2847097"/>
                <a:ext cx="2423160" cy="213585"/>
              </a:xfrm>
              <a:prstGeom prst="rect">
                <a:avLst/>
              </a:prstGeom>
              <a:noFill/>
            </p:spPr>
            <p:txBody>
              <a:bodyPr wrap="square" lIns="0" tIns="0" rIns="0" bIns="0">
                <a:spAutoFit/>
              </a:bodyPr>
              <a:lstStyle/>
              <a:p>
                <a:pPr>
                  <a:lnSpc>
                    <a:spcPct val="107000"/>
                  </a:lnSpc>
                  <a:spcBef>
                    <a:spcPts val="400"/>
                  </a:spcBef>
                  <a:spcAft>
                    <a:spcPts val="500"/>
                  </a:spcAft>
                  <a:defRPr/>
                </a:pPr>
                <a:r>
                  <a:rPr kumimoji="0" lang="en-US" sz="1400" b="0" i="0" u="none" strike="noStrike" kern="1200" cap="none" spc="0" normalizeH="0" baseline="0" noProof="0">
                    <a:ln>
                      <a:noFill/>
                    </a:ln>
                    <a:solidFill>
                      <a:srgbClr val="FFFFFF"/>
                    </a:solidFill>
                    <a:effectLst/>
                    <a:uLnTx/>
                    <a:uFillTx/>
                    <a:latin typeface="Segoe UI"/>
                    <a:ea typeface="Calibri" panose="020F0502020204030204" pitchFamily="34" charset="0"/>
                    <a:cs typeface="Times New Roman" panose="02020603050405020304" pitchFamily="18" charset="0"/>
                  </a:rPr>
                  <a:t>Assign roles to users</a:t>
                </a:r>
              </a:p>
            </p:txBody>
          </p:sp>
          <p:sp>
            <p:nvSpPr>
              <p:cNvPr id="34" name="Diamond 33">
                <a:extLst>
                  <a:ext uri="{FF2B5EF4-FFF2-40B4-BE49-F238E27FC236}">
                    <a16:creationId xmlns:a16="http://schemas.microsoft.com/office/drawing/2014/main" id="{14D6E810-AE63-2ACB-DE47-428BA1806450}"/>
                  </a:ext>
                </a:extLst>
              </p:cNvPr>
              <p:cNvSpPr/>
              <p:nvPr/>
            </p:nvSpPr>
            <p:spPr>
              <a:xfrm>
                <a:off x="399050" y="2866147"/>
                <a:ext cx="182880" cy="182880"/>
              </a:xfrm>
              <a:prstGeom prst="diamond">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7" name="Group 26">
              <a:extLst>
                <a:ext uri="{FF2B5EF4-FFF2-40B4-BE49-F238E27FC236}">
                  <a16:creationId xmlns:a16="http://schemas.microsoft.com/office/drawing/2014/main" id="{EA2633C3-A2EC-54DC-E1E4-06F06F066149}"/>
                </a:ext>
              </a:extLst>
            </p:cNvPr>
            <p:cNvGrpSpPr/>
            <p:nvPr/>
          </p:nvGrpSpPr>
          <p:grpSpPr>
            <a:xfrm>
              <a:off x="399050" y="3419509"/>
              <a:ext cx="2741832" cy="430887"/>
              <a:chOff x="399050" y="3419509"/>
              <a:chExt cx="2741832" cy="430887"/>
            </a:xfrm>
          </p:grpSpPr>
          <p:sp>
            <p:nvSpPr>
              <p:cNvPr id="31" name="TextBox 30">
                <a:extLst>
                  <a:ext uri="{FF2B5EF4-FFF2-40B4-BE49-F238E27FC236}">
                    <a16:creationId xmlns:a16="http://schemas.microsoft.com/office/drawing/2014/main" id="{41ABD120-8682-8F88-A56E-FEA1848E2D5D}"/>
                  </a:ext>
                </a:extLst>
              </p:cNvPr>
              <p:cNvSpPr txBox="1"/>
              <p:nvPr/>
            </p:nvSpPr>
            <p:spPr>
              <a:xfrm>
                <a:off x="717722" y="3419509"/>
                <a:ext cx="2423160" cy="430887"/>
              </a:xfrm>
              <a:prstGeom prst="rect">
                <a:avLst/>
              </a:prstGeom>
              <a:noFill/>
            </p:spPr>
            <p:txBody>
              <a:bodyPr wrap="square" lIns="0" tIns="0" rIns="0" bIns="0">
                <a:spAutoFit/>
              </a:bodyPr>
              <a:lstStyle/>
              <a:p>
                <a:pPr>
                  <a:defRPr/>
                </a:pPr>
                <a:r>
                  <a:rPr kumimoji="0" lang="en-US" sz="1400" b="0" i="0" u="none" strike="noStrike" kern="1200" cap="none" spc="0" normalizeH="0" baseline="0" noProof="0">
                    <a:ln>
                      <a:noFill/>
                    </a:ln>
                    <a:solidFill>
                      <a:srgbClr val="FFFFFF"/>
                    </a:solidFill>
                    <a:effectLst/>
                    <a:uLnTx/>
                    <a:uFillTx/>
                    <a:latin typeface="Segoe UI"/>
                    <a:ea typeface="Calibri" panose="020F0502020204030204" pitchFamily="34" charset="0"/>
                    <a:cs typeface="Times New Roman" panose="02020603050405020304" pitchFamily="18" charset="0"/>
                  </a:rPr>
                  <a:t>Microsoft Purview source in Security Copilot</a:t>
                </a:r>
                <a:endParaRPr kumimoji="0" lang="en-US" sz="1400" b="0" i="0" u="none" strike="noStrike" kern="1200" cap="none" spc="0" normalizeH="0" baseline="0" noProof="0">
                  <a:ln>
                    <a:noFill/>
                  </a:ln>
                  <a:solidFill>
                    <a:srgbClr val="FFFFFF"/>
                  </a:solidFill>
                  <a:effectLst/>
                  <a:uLnTx/>
                  <a:uFillTx/>
                  <a:latin typeface="Segoe UI"/>
                  <a:ea typeface="+mn-ea"/>
                  <a:cs typeface="+mn-cs"/>
                </a:endParaRPr>
              </a:p>
            </p:txBody>
          </p:sp>
          <p:sp>
            <p:nvSpPr>
              <p:cNvPr id="32" name="Diamond 31">
                <a:extLst>
                  <a:ext uri="{FF2B5EF4-FFF2-40B4-BE49-F238E27FC236}">
                    <a16:creationId xmlns:a16="http://schemas.microsoft.com/office/drawing/2014/main" id="{BF080AB1-548B-1D5F-8BF3-79D6B68F6382}"/>
                  </a:ext>
                </a:extLst>
              </p:cNvPr>
              <p:cNvSpPr/>
              <p:nvPr/>
            </p:nvSpPr>
            <p:spPr>
              <a:xfrm>
                <a:off x="399050" y="3514759"/>
                <a:ext cx="182880" cy="182880"/>
              </a:xfrm>
              <a:prstGeom prst="diamond">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spTree>
    <p:extLst>
      <p:ext uri="{BB962C8B-B14F-4D97-AF65-F5344CB8AC3E}">
        <p14:creationId xmlns:p14="http://schemas.microsoft.com/office/powerpoint/2010/main" val="405601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9340F8-F4FF-C766-AB01-FFAEAF2DAF1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21588E2-9AB1-6B63-9780-48D5C13C883F}"/>
              </a:ext>
            </a:extLst>
          </p:cNvPr>
          <p:cNvSpPr txBox="1"/>
          <p:nvPr/>
        </p:nvSpPr>
        <p:spPr>
          <a:xfrm>
            <a:off x="402335" y="164114"/>
            <a:ext cx="11521437" cy="488147"/>
          </a:xfrm>
          <a:prstGeom prst="rect">
            <a:avLst/>
          </a:prstGeom>
          <a:noFill/>
        </p:spPr>
        <p:txBody>
          <a:bodyPr wrap="square" lIns="0" tIns="0" rIns="0" bIns="0">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3200" b="0" i="0" u="none" strike="noStrike" kern="1200" cap="none" spc="0" normalizeH="0" baseline="0" noProof="0">
                <a:ln>
                  <a:noFill/>
                </a:ln>
                <a:solidFill>
                  <a:srgbClr val="FFC000"/>
                </a:solidFill>
                <a:effectLst/>
                <a:uLnTx/>
                <a:uFillTx/>
                <a:latin typeface="Segoe UI Semibold"/>
                <a:ea typeface="+mn-lt"/>
                <a:cs typeface="Times New Roman"/>
              </a:rPr>
              <a:t>Microsoft Purview portal powered by Copilot</a:t>
            </a:r>
            <a:endParaRPr kumimoji="0" lang="en-US" sz="3200" b="0" i="0" u="none" strike="noStrike" kern="1200" cap="none" spc="0" normalizeH="0" baseline="0" noProof="0">
              <a:ln>
                <a:noFill/>
              </a:ln>
              <a:solidFill>
                <a:srgbClr val="FFC000"/>
              </a:solidFill>
              <a:effectLst/>
              <a:uLnTx/>
              <a:uFillTx/>
              <a:latin typeface="Segoe UI"/>
              <a:ea typeface="+mn-ea"/>
              <a:cs typeface="Segoe UI"/>
            </a:endParaRPr>
          </a:p>
        </p:txBody>
      </p:sp>
      <p:cxnSp>
        <p:nvCxnSpPr>
          <p:cNvPr id="4" name="Straight Connector 3">
            <a:extLst>
              <a:ext uri="{FF2B5EF4-FFF2-40B4-BE49-F238E27FC236}">
                <a16:creationId xmlns:a16="http://schemas.microsoft.com/office/drawing/2014/main" id="{C083780E-BDF9-DB88-20BE-2DBDDC7A004B}"/>
              </a:ext>
            </a:extLst>
          </p:cNvPr>
          <p:cNvCxnSpPr>
            <a:cxnSpLocks/>
          </p:cNvCxnSpPr>
          <p:nvPr/>
        </p:nvCxnSpPr>
        <p:spPr>
          <a:xfrm flipH="1">
            <a:off x="2963009" y="843477"/>
            <a:ext cx="35960" cy="56581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FC08F64A-068C-001B-1BF0-CFB69E32F7D2}"/>
              </a:ext>
            </a:extLst>
          </p:cNvPr>
          <p:cNvCxnSpPr>
            <a:stCxn id="5" idx="0"/>
            <a:endCxn id="6" idx="2"/>
          </p:cNvCxnSpPr>
          <p:nvPr/>
        </p:nvCxnSpPr>
        <p:spPr>
          <a:xfrm>
            <a:off x="257323" y="932192"/>
            <a:ext cx="0" cy="2145486"/>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Diamond 4">
            <a:extLst>
              <a:ext uri="{FF2B5EF4-FFF2-40B4-BE49-F238E27FC236}">
                <a16:creationId xmlns:a16="http://schemas.microsoft.com/office/drawing/2014/main" id="{A453F040-CD92-6994-1E90-2AE644D20C02}"/>
              </a:ext>
            </a:extLst>
          </p:cNvPr>
          <p:cNvSpPr/>
          <p:nvPr/>
        </p:nvSpPr>
        <p:spPr>
          <a:xfrm>
            <a:off x="165883" y="932192"/>
            <a:ext cx="182880" cy="182880"/>
          </a:xfrm>
          <a:prstGeom prst="diamond">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6" name="Diamond 5">
            <a:extLst>
              <a:ext uri="{FF2B5EF4-FFF2-40B4-BE49-F238E27FC236}">
                <a16:creationId xmlns:a16="http://schemas.microsoft.com/office/drawing/2014/main" id="{00F9A9C4-050A-882C-D353-14539B0D72C4}"/>
              </a:ext>
            </a:extLst>
          </p:cNvPr>
          <p:cNvSpPr/>
          <p:nvPr/>
        </p:nvSpPr>
        <p:spPr>
          <a:xfrm>
            <a:off x="165883" y="2894798"/>
            <a:ext cx="182880" cy="182880"/>
          </a:xfrm>
          <a:prstGeom prst="diamond">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 name="Diamond 6">
            <a:extLst>
              <a:ext uri="{FF2B5EF4-FFF2-40B4-BE49-F238E27FC236}">
                <a16:creationId xmlns:a16="http://schemas.microsoft.com/office/drawing/2014/main" id="{4FB97CEF-3F8A-7B58-586C-46FB5462E4D5}"/>
              </a:ext>
            </a:extLst>
          </p:cNvPr>
          <p:cNvSpPr/>
          <p:nvPr/>
        </p:nvSpPr>
        <p:spPr>
          <a:xfrm>
            <a:off x="165883" y="1589189"/>
            <a:ext cx="182880" cy="182880"/>
          </a:xfrm>
          <a:prstGeom prst="diamond">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 name="Diamond 7">
            <a:extLst>
              <a:ext uri="{FF2B5EF4-FFF2-40B4-BE49-F238E27FC236}">
                <a16:creationId xmlns:a16="http://schemas.microsoft.com/office/drawing/2014/main" id="{CF3E6A26-53AF-D7A1-570A-EA80E4D6C8BB}"/>
              </a:ext>
            </a:extLst>
          </p:cNvPr>
          <p:cNvSpPr/>
          <p:nvPr/>
        </p:nvSpPr>
        <p:spPr>
          <a:xfrm>
            <a:off x="165883" y="2237801"/>
            <a:ext cx="182880" cy="182880"/>
          </a:xfrm>
          <a:prstGeom prst="diamond">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TextBox 8">
            <a:extLst>
              <a:ext uri="{FF2B5EF4-FFF2-40B4-BE49-F238E27FC236}">
                <a16:creationId xmlns:a16="http://schemas.microsoft.com/office/drawing/2014/main" id="{585CF557-8875-7D37-9819-BD9A8F62C88C}"/>
              </a:ext>
            </a:extLst>
          </p:cNvPr>
          <p:cNvSpPr txBox="1"/>
          <p:nvPr/>
        </p:nvSpPr>
        <p:spPr>
          <a:xfrm>
            <a:off x="424312" y="897510"/>
            <a:ext cx="2423160" cy="444096"/>
          </a:xfrm>
          <a:prstGeom prst="rect">
            <a:avLst/>
          </a:prstGeom>
          <a:noFill/>
        </p:spPr>
        <p:txBody>
          <a:bodyPr wrap="square" lIns="0" tIns="0" rIns="0" bIns="0" anchor="t">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Calibri" panose="020F0502020204030204" pitchFamily="34" charset="0"/>
                <a:cs typeface="Times New Roman"/>
              </a:rPr>
              <a:t>Alerts and matches summarization</a:t>
            </a:r>
          </a:p>
        </p:txBody>
      </p:sp>
      <p:sp>
        <p:nvSpPr>
          <p:cNvPr id="10" name="TextBox 9">
            <a:extLst>
              <a:ext uri="{FF2B5EF4-FFF2-40B4-BE49-F238E27FC236}">
                <a16:creationId xmlns:a16="http://schemas.microsoft.com/office/drawing/2014/main" id="{2C6C72F6-CD88-6835-7527-939DD1B6F59E}"/>
              </a:ext>
            </a:extLst>
          </p:cNvPr>
          <p:cNvSpPr txBox="1"/>
          <p:nvPr/>
        </p:nvSpPr>
        <p:spPr>
          <a:xfrm>
            <a:off x="424312" y="2860116"/>
            <a:ext cx="2423160" cy="444096"/>
          </a:xfrm>
          <a:prstGeom prst="rect">
            <a:avLst/>
          </a:prstGeom>
          <a:noFill/>
        </p:spPr>
        <p:txBody>
          <a:bodyPr wrap="square" lIns="0" tIns="0" rIns="0" bIns="0" anchor="t">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1400" b="0" i="0" u="none" strike="noStrike" kern="1200" cap="none" spc="0" normalizeH="0" baseline="0" noProof="0">
                <a:ln>
                  <a:noFill/>
                </a:ln>
                <a:solidFill>
                  <a:srgbClr val="FFFFFF">
                    <a:lumMod val="50000"/>
                  </a:srgbClr>
                </a:solidFill>
                <a:effectLst/>
                <a:uLnTx/>
                <a:uFillTx/>
                <a:latin typeface="Segoe UI"/>
                <a:ea typeface="Calibri" panose="020F0502020204030204" pitchFamily="34" charset="0"/>
                <a:cs typeface="Times New Roman"/>
              </a:rPr>
              <a:t>Fortifying data security posture</a:t>
            </a:r>
            <a:endParaRPr kumimoji="0" lang="en-US" sz="1400" b="0" i="0" u="none" strike="noStrike" kern="1200" cap="none" spc="0" normalizeH="0" baseline="0" noProof="0">
              <a:ln>
                <a:noFill/>
              </a:ln>
              <a:solidFill>
                <a:srgbClr val="FFFFFF">
                  <a:lumMod val="50000"/>
                </a:srgbClr>
              </a:solidFill>
              <a:effectLst/>
              <a:uLnTx/>
              <a:uFillTx/>
              <a:latin typeface="Segoe UI"/>
              <a:ea typeface="+mn-ea"/>
              <a:cs typeface="+mn-cs"/>
            </a:endParaRPr>
          </a:p>
        </p:txBody>
      </p:sp>
      <p:sp>
        <p:nvSpPr>
          <p:cNvPr id="11" name="TextBox 10">
            <a:extLst>
              <a:ext uri="{FF2B5EF4-FFF2-40B4-BE49-F238E27FC236}">
                <a16:creationId xmlns:a16="http://schemas.microsoft.com/office/drawing/2014/main" id="{723860AA-E53F-7699-68FD-9B69E6C5522E}"/>
              </a:ext>
            </a:extLst>
          </p:cNvPr>
          <p:cNvSpPr txBox="1"/>
          <p:nvPr/>
        </p:nvSpPr>
        <p:spPr>
          <a:xfrm>
            <a:off x="424312" y="1574962"/>
            <a:ext cx="2423160" cy="213585"/>
          </a:xfrm>
          <a:prstGeom prst="rect">
            <a:avLst/>
          </a:prstGeom>
          <a:noFill/>
        </p:spPr>
        <p:txBody>
          <a:bodyPr wrap="square" lIns="0" tIns="0" rIns="0" bIns="0" anchor="t">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1400" b="0" i="0" u="none" strike="noStrike" kern="1200" cap="none" spc="0" normalizeH="0" baseline="0" noProof="0">
                <a:ln>
                  <a:noFill/>
                </a:ln>
                <a:solidFill>
                  <a:srgbClr val="FFFFFF">
                    <a:lumMod val="50000"/>
                  </a:srgbClr>
                </a:solidFill>
                <a:effectLst/>
                <a:uLnTx/>
                <a:uFillTx/>
                <a:latin typeface="Segoe UI"/>
                <a:ea typeface="Calibri" panose="020F0502020204030204" pitchFamily="34" charset="0"/>
                <a:cs typeface="Times New Roman"/>
              </a:rPr>
              <a:t>DLP policy insights</a:t>
            </a:r>
          </a:p>
        </p:txBody>
      </p:sp>
      <p:sp>
        <p:nvSpPr>
          <p:cNvPr id="12" name="TextBox 11">
            <a:extLst>
              <a:ext uri="{FF2B5EF4-FFF2-40B4-BE49-F238E27FC236}">
                <a16:creationId xmlns:a16="http://schemas.microsoft.com/office/drawing/2014/main" id="{100B9A9C-23FA-18A2-D083-6D55A0C4FCE5}"/>
              </a:ext>
            </a:extLst>
          </p:cNvPr>
          <p:cNvSpPr txBox="1"/>
          <p:nvPr/>
        </p:nvSpPr>
        <p:spPr>
          <a:xfrm>
            <a:off x="424312" y="2136444"/>
            <a:ext cx="2423160" cy="444096"/>
          </a:xfrm>
          <a:prstGeom prst="rect">
            <a:avLst/>
          </a:prstGeom>
          <a:noFill/>
        </p:spPr>
        <p:txBody>
          <a:bodyPr wrap="square" lIns="0" tIns="0" rIns="0" bIns="0">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1400" b="0" i="0" u="none" strike="noStrike" kern="1200" cap="none" spc="0" normalizeH="0" baseline="0" noProof="0">
                <a:ln>
                  <a:noFill/>
                </a:ln>
                <a:solidFill>
                  <a:srgbClr val="FFFFFF">
                    <a:lumMod val="50000"/>
                  </a:srgbClr>
                </a:solidFill>
                <a:effectLst/>
                <a:uLnTx/>
                <a:uFillTx/>
                <a:latin typeface="Segoe UI"/>
                <a:ea typeface="Calibri" panose="020F0502020204030204" pitchFamily="34" charset="0"/>
                <a:cs typeface="Times New Roman"/>
              </a:rPr>
              <a:t>Data</a:t>
            </a:r>
            <a:r>
              <a:rPr kumimoji="0" lang="en-US" sz="1400" b="0" i="0" u="none" strike="noStrike" kern="1200" cap="none" spc="0" normalizeH="0" baseline="0" noProof="0">
                <a:ln>
                  <a:noFill/>
                </a:ln>
                <a:solidFill>
                  <a:srgbClr val="FFFFFF"/>
                </a:solidFill>
                <a:effectLst/>
                <a:uLnTx/>
                <a:uFillTx/>
                <a:latin typeface="Segoe UI"/>
                <a:ea typeface="Calibri" panose="020F0502020204030204" pitchFamily="34" charset="0"/>
                <a:cs typeface="Times New Roman" panose="02020603050405020304" pitchFamily="18" charset="0"/>
              </a:rPr>
              <a:t> </a:t>
            </a:r>
            <a:r>
              <a:rPr kumimoji="0" lang="en-US" sz="1400" b="0" i="0" u="none" strike="noStrike" kern="1200" cap="none" spc="0" normalizeH="0" baseline="0" noProof="0">
                <a:ln>
                  <a:noFill/>
                </a:ln>
                <a:solidFill>
                  <a:srgbClr val="FFFFFF">
                    <a:lumMod val="50000"/>
                  </a:srgbClr>
                </a:solidFill>
                <a:effectLst/>
                <a:uLnTx/>
                <a:uFillTx/>
                <a:latin typeface="Segoe UI"/>
                <a:ea typeface="Calibri" panose="020F0502020204030204" pitchFamily="34" charset="0"/>
                <a:cs typeface="Times New Roman"/>
              </a:rPr>
              <a:t>hunting with Activity Explorer</a:t>
            </a:r>
          </a:p>
        </p:txBody>
      </p:sp>
      <p:sp>
        <p:nvSpPr>
          <p:cNvPr id="13" name="TextBox 12">
            <a:extLst>
              <a:ext uri="{FF2B5EF4-FFF2-40B4-BE49-F238E27FC236}">
                <a16:creationId xmlns:a16="http://schemas.microsoft.com/office/drawing/2014/main" id="{0A0B85AA-39D0-9948-DE4D-3C73CCF1EB19}"/>
              </a:ext>
            </a:extLst>
          </p:cNvPr>
          <p:cNvSpPr txBox="1"/>
          <p:nvPr/>
        </p:nvSpPr>
        <p:spPr>
          <a:xfrm>
            <a:off x="3712966" y="856486"/>
            <a:ext cx="8310723" cy="5755422"/>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a:ln>
                  <a:noFill/>
                </a:ln>
                <a:solidFill>
                  <a:srgbClr val="F2F2F2"/>
                </a:solidFill>
                <a:effectLst/>
                <a:uLnTx/>
                <a:uFillTx/>
                <a:latin typeface="Segoe UI"/>
                <a:ea typeface="+mn-ea"/>
                <a:cs typeface="+mn-cs"/>
              </a:rPr>
              <a:t>DLP alerts summarization and policy insights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rgbClr val="F2F2F2"/>
                </a:solidFill>
                <a:effectLst/>
                <a:uLnTx/>
                <a:uFillTx/>
                <a:latin typeface="Segoe UI"/>
                <a:ea typeface="+mn-ea"/>
                <a:cs typeface="+mn-cs"/>
              </a:rPr>
              <a:t>The DLP alert summary can identify and prevent data risks with a comprehensive overview of an alert (i.e. policy rules, source, files involved).</a:t>
            </a:r>
            <a:endParaRPr kumimoji="0" lang="en-US" sz="1600" b="0" i="0" u="none" strike="noStrike" kern="1200" cap="none" spc="0" normalizeH="0" baseline="0" noProof="0">
              <a:ln>
                <a:noFill/>
              </a:ln>
              <a:solidFill>
                <a:srgbClr val="F2F2F2"/>
              </a:solidFill>
              <a:effectLst/>
              <a:uLnTx/>
              <a:uFillTx/>
              <a:latin typeface="Segoe UI"/>
              <a:ea typeface="+mn-ea"/>
              <a:cs typeface="Segoe UI"/>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rgbClr val="F2F2F2"/>
                </a:solidFill>
                <a:effectLst/>
                <a:uLnTx/>
                <a:uFillTx/>
                <a:latin typeface="Segoe UI"/>
                <a:ea typeface="+mn-ea"/>
                <a:cs typeface="+mn-cs"/>
              </a:rPr>
              <a:t>Enhanced hunting prompts allow for a deeper dive into DLP alert summaries providing detailed exploration of data and users involved in incidents. This includes actions taken on the data and the specific sensitive information type (SIT) that triggered the alert.</a:t>
            </a:r>
            <a:endParaRPr kumimoji="0" lang="en-US" sz="1600" b="0" i="0" u="none" strike="noStrike" kern="1200" cap="none" spc="0" normalizeH="0" baseline="0" noProof="0">
              <a:ln>
                <a:noFill/>
              </a:ln>
              <a:solidFill>
                <a:srgbClr val="F2F2F2"/>
              </a:solidFill>
              <a:effectLst/>
              <a:uLnTx/>
              <a:uFillTx/>
              <a:latin typeface="Segoe UI"/>
              <a:ea typeface="+mn-ea"/>
              <a:cs typeface="Segoe UI"/>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rgbClr val="FFFFFF"/>
                </a:solidFill>
                <a:effectLst/>
                <a:uLnTx/>
                <a:uFillTx/>
                <a:latin typeface="Segoe UI"/>
                <a:ea typeface="+mn-ea"/>
                <a:cs typeface="Segoe UI"/>
              </a:rPr>
              <a:t>The embedded Security Copilot-powered policy insights skill summarizes the intent, scope, and resulting matches of existing DLP policies in natural language. This helps admins quickly identify and address gaps in protection.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Segoe UI"/>
              </a:rPr>
              <a:t>For more information, see </a:t>
            </a:r>
            <a:r>
              <a:rPr kumimoji="0" lang="en-US" sz="1600" b="0" i="0" u="none" strike="noStrike" kern="1200" cap="none" spc="0" normalizeH="0" baseline="0" noProof="0">
                <a:ln>
                  <a:noFill/>
                </a:ln>
                <a:solidFill>
                  <a:srgbClr val="2F2F2F"/>
                </a:solidFill>
                <a:effectLst/>
                <a:uLnTx/>
                <a:uFillTx/>
                <a:latin typeface="Segoe UI"/>
                <a:ea typeface="+mn-ea"/>
                <a:cs typeface="+mn-cs"/>
                <a:hlinkClick r:id="rId4"/>
              </a:rPr>
              <a:t>Security Copilot in Microsoft Purview</a:t>
            </a:r>
            <a:endParaRPr kumimoji="0" lang="en-US" sz="1600" b="0" i="0" u="none" strike="noStrike" kern="1200" cap="none" spc="0" normalizeH="0" baseline="0" noProof="0">
              <a:ln>
                <a:noFill/>
              </a:ln>
              <a:solidFill>
                <a:srgbClr val="FFFFFF"/>
              </a:solidFill>
              <a:effectLst/>
              <a:uLnTx/>
              <a:uFillTx/>
              <a:latin typeface="Segoe UI"/>
              <a:ea typeface="+mn-ea"/>
              <a:cs typeface="Segoe U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FFFFF"/>
              </a:solidFill>
              <a:effectLst/>
              <a:uLnTx/>
              <a:uFillTx/>
              <a:latin typeface="Segoe UI"/>
              <a:ea typeface="+mn-ea"/>
              <a:cs typeface="Segoe UI"/>
              <a:hlinkClick r:id="" action="ppaction://noaction">
                <a:extLst>
                  <a:ext uri="{A12FA001-AC4F-418D-AE19-62706E023703}">
                    <ahyp:hlinkClr xmlns:ahyp="http://schemas.microsoft.com/office/drawing/2018/hyperlinkcolor" val="tx"/>
                  </a:ext>
                </a:extLst>
              </a:hlinkClick>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Segoe UI"/>
                <a:ea typeface="+mn-ea"/>
                <a:cs typeface="Segoe UI"/>
                <a:hlinkClick r:id="" action="ppaction://noaction">
                  <a:extLst>
                    <a:ext uri="{A12FA001-AC4F-418D-AE19-62706E023703}">
                      <ahyp:hlinkClr xmlns:ahyp="http://schemas.microsoft.com/office/drawing/2018/hyperlinkcolor" val="tx"/>
                    </a:ext>
                  </a:extLst>
                </a:hlinkClick>
              </a:rPr>
              <a:t>IRM alerts summarization</a:t>
            </a:r>
            <a:endParaRPr kumimoji="0" lang="en-US" sz="1600" b="1" i="0" u="none" strike="noStrike" kern="1200" cap="none" spc="0" normalizeH="0" baseline="0" noProof="0">
              <a:ln>
                <a:noFill/>
              </a:ln>
              <a:solidFill>
                <a:srgbClr val="FFFFFF"/>
              </a:solidFill>
              <a:effectLst/>
              <a:uLnTx/>
              <a:uFillTx/>
              <a:latin typeface="Segoe UI"/>
              <a:ea typeface="+mn-ea"/>
              <a:cs typeface="Segoe UI"/>
              <a:hlinkClick r:id="rId5">
                <a:extLst>
                  <a:ext uri="{A12FA001-AC4F-418D-AE19-62706E023703}">
                    <ahyp:hlinkClr xmlns:ahyp="http://schemas.microsoft.com/office/drawing/2018/hyperlinkcolor" val="tx"/>
                  </a:ext>
                </a:extLst>
              </a:hlinkClick>
            </a:endParaRPr>
          </a:p>
          <a:p>
            <a:pPr marL="285750" marR="0" lvl="0" indent="-285750" algn="l" defTabSz="914400" rtl="0" eaLnBrk="1" fontAlgn="auto" latinLnBrk="0" hangingPunct="1">
              <a:lnSpc>
                <a:spcPct val="100000"/>
              </a:lnSpc>
              <a:spcBef>
                <a:spcPts val="0"/>
              </a:spcBef>
              <a:spcAft>
                <a:spcPts val="0"/>
              </a:spcAft>
              <a:buClrTx/>
              <a:buSzTx/>
              <a:buFont typeface="Arial,Sans-Serif"/>
              <a:buChar char="•"/>
              <a:tabLst/>
              <a:defRPr/>
            </a:pPr>
            <a:r>
              <a:rPr kumimoji="0" lang="en-US" sz="1600" b="0" i="0" u="none" strike="noStrike" kern="1200" cap="none" spc="0" normalizeH="0" baseline="0" noProof="0">
                <a:ln>
                  <a:noFill/>
                </a:ln>
                <a:solidFill>
                  <a:srgbClr val="FFFFFF"/>
                </a:solidFill>
                <a:effectLst/>
                <a:uLnTx/>
                <a:uFillTx/>
                <a:latin typeface="Segoe UI"/>
                <a:ea typeface="+mn-ea"/>
                <a:cs typeface="Segoe UI"/>
              </a:rPr>
              <a:t>Copilot offers valuable insights, enabling users to quickly access, summarize, and act upon Insider Risk Management information. Users can instantly generate  a comprehensive and concise summary of the alert to focus on critical investigation path. </a:t>
            </a:r>
          </a:p>
          <a:p>
            <a:pPr marL="285750" marR="0" lvl="0" indent="-285750" algn="l" defTabSz="914400" rtl="0" eaLnBrk="1" fontAlgn="auto" latinLnBrk="0" hangingPunct="1">
              <a:lnSpc>
                <a:spcPct val="100000"/>
              </a:lnSpc>
              <a:spcBef>
                <a:spcPts val="0"/>
              </a:spcBef>
              <a:spcAft>
                <a:spcPts val="0"/>
              </a:spcAft>
              <a:buClrTx/>
              <a:buSzTx/>
              <a:buFont typeface="Arial,Sans-Serif"/>
              <a:buChar char="•"/>
              <a:tabLst/>
              <a:defRPr/>
            </a:pPr>
            <a:r>
              <a:rPr kumimoji="0" lang="en-US" sz="1600" b="0" i="0" u="none" strike="noStrike" kern="1200" cap="none" spc="0" normalizeH="0" baseline="0" noProof="0">
                <a:ln>
                  <a:noFill/>
                </a:ln>
                <a:solidFill>
                  <a:srgbClr val="FFFFFF"/>
                </a:solidFill>
                <a:effectLst/>
                <a:uLnTx/>
                <a:uFillTx/>
                <a:latin typeface="Segoe UI"/>
                <a:ea typeface="+mn-ea"/>
                <a:cs typeface="Segoe UI"/>
              </a:rPr>
              <a:t>Leverage suggested prompts to delve deeper into specific activities. For more information, see </a:t>
            </a:r>
            <a:r>
              <a:rPr kumimoji="0" lang="en-US" sz="1600" b="0" i="0" u="none" strike="noStrike" kern="1200" cap="none" spc="0" normalizeH="0" baseline="0" noProof="0">
                <a:ln>
                  <a:noFill/>
                </a:ln>
                <a:solidFill>
                  <a:srgbClr val="FFFFFF"/>
                </a:solidFill>
                <a:effectLst/>
                <a:uLnTx/>
                <a:uFillTx/>
                <a:latin typeface="Segoe UI"/>
                <a:ea typeface="+mn-lt"/>
                <a:cs typeface="Segoe UI"/>
                <a:hlinkClick r:id="rId6"/>
              </a:rPr>
              <a:t>Investigate insider risk management activities</a:t>
            </a:r>
            <a:endParaRPr kumimoji="0" lang="en-US" sz="1600" b="1" i="0" u="none" strike="noStrike" kern="1200" cap="none" spc="0" normalizeH="0" baseline="0" noProof="0">
              <a:ln>
                <a:noFill/>
              </a:ln>
              <a:solidFill>
                <a:srgbClr val="FFFFFF"/>
              </a:solidFill>
              <a:effectLst/>
              <a:uLnTx/>
              <a:uFillTx/>
              <a:latin typeface="Segoe UI"/>
              <a:ea typeface="+mn-ea"/>
              <a:cs typeface="Segoe UI"/>
              <a:hlinkClick r:id="rId5">
                <a:extLst>
                  <a:ext uri="{A12FA001-AC4F-418D-AE19-62706E023703}">
                    <ahyp:hlinkClr xmlns:ahyp="http://schemas.microsoft.com/office/drawing/2018/hyperlinkcolor" val="tx"/>
                  </a:ext>
                </a:extLst>
              </a:hlinkClick>
            </a:endParaRPr>
          </a:p>
          <a:p>
            <a:pPr marL="285750" marR="0" lvl="0" indent="-285750" algn="l" defTabSz="914400" rtl="0" eaLnBrk="1" fontAlgn="auto" latinLnBrk="0" hangingPunct="1">
              <a:lnSpc>
                <a:spcPct val="100000"/>
              </a:lnSpc>
              <a:spcBef>
                <a:spcPts val="0"/>
              </a:spcBef>
              <a:spcAft>
                <a:spcPts val="0"/>
              </a:spcAft>
              <a:buClrTx/>
              <a:buSzTx/>
              <a:buFont typeface="Arial,Sans-Serif"/>
              <a:buChar char="•"/>
              <a:tabLst/>
              <a:defRPr/>
            </a:pPr>
            <a:endParaRPr kumimoji="0" lang="en-US" sz="1600" b="1" i="0" u="none" strike="noStrike" kern="1200" cap="none" spc="0" normalizeH="0" baseline="0" noProof="0">
              <a:ln>
                <a:noFill/>
              </a:ln>
              <a:solidFill>
                <a:srgbClr val="FFFFFF"/>
              </a:solidFill>
              <a:effectLst/>
              <a:uLnTx/>
              <a:uFillTx/>
              <a:latin typeface="Segoe UI"/>
              <a:ea typeface="+mn-ea"/>
              <a:cs typeface="Segoe UI"/>
              <a:hlinkClick r:id="" action="ppaction://noaction">
                <a:extLst>
                  <a:ext uri="{A12FA001-AC4F-418D-AE19-62706E023703}">
                    <ahyp:hlinkClr xmlns:ahyp="http://schemas.microsoft.com/office/drawing/2018/hyperlinkcolor" val="tx"/>
                  </a:ext>
                </a:extLst>
              </a:hlinkClick>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Segoe UI"/>
                <a:ea typeface="+mn-ea"/>
                <a:cs typeface="Segoe UI"/>
                <a:hlinkClick r:id="" action="ppaction://noaction">
                  <a:extLst>
                    <a:ext uri="{A12FA001-AC4F-418D-AE19-62706E023703}">
                      <ahyp:hlinkClr xmlns:ahyp="http://schemas.microsoft.com/office/drawing/2018/hyperlinkcolor" val="tx"/>
                    </a:ext>
                  </a:extLst>
                </a:hlinkClick>
              </a:rPr>
              <a:t>Communication Compliance message summarization</a:t>
            </a:r>
          </a:p>
          <a:p>
            <a:pPr marL="285750" marR="0" lvl="0" indent="-285750" algn="l" defTabSz="914400" rtl="0" eaLnBrk="1" fontAlgn="auto" latinLnBrk="0" hangingPunct="1">
              <a:lnSpc>
                <a:spcPct val="100000"/>
              </a:lnSpc>
              <a:spcBef>
                <a:spcPts val="0"/>
              </a:spcBef>
              <a:spcAft>
                <a:spcPts val="0"/>
              </a:spcAft>
              <a:buClrTx/>
              <a:buSzTx/>
              <a:buFont typeface="Arial,Sans-Serif"/>
              <a:buChar char="•"/>
              <a:tabLst/>
              <a:defRPr/>
            </a:pPr>
            <a:r>
              <a:rPr kumimoji="0" lang="en-US" sz="1600" b="0" i="0" u="none" strike="noStrike" kern="1200" cap="none" spc="0" normalizeH="0" baseline="0" noProof="0">
                <a:ln>
                  <a:noFill/>
                </a:ln>
                <a:solidFill>
                  <a:srgbClr val="FFFFFF"/>
                </a:solidFill>
                <a:effectLst/>
                <a:uLnTx/>
                <a:uFillTx/>
                <a:latin typeface="Segoe UI"/>
                <a:ea typeface="+mn-ea"/>
                <a:cs typeface="Segoe UI"/>
              </a:rPr>
              <a:t>You can use Copilot in Communication Compliance to provide a contextual summary of a Teams, email, or Viva Engage message included in a policy match. The summary provided is in the context of one or more trainable classifiers that flag the message.  For more information, see </a:t>
            </a:r>
            <a:r>
              <a:rPr kumimoji="0" lang="en-US" sz="1600" b="0" i="0" u="none" strike="noStrike" kern="1200" cap="none" spc="0" normalizeH="0" baseline="0" noProof="0">
                <a:ln>
                  <a:noFill/>
                </a:ln>
                <a:solidFill>
                  <a:srgbClr val="2F2F2F"/>
                </a:solidFill>
                <a:effectLst/>
                <a:uLnTx/>
                <a:uFillTx/>
                <a:latin typeface="Segoe UI"/>
                <a:ea typeface="+mn-ea"/>
                <a:cs typeface="+mn-cs"/>
                <a:hlinkClick r:id="rId7"/>
              </a:rPr>
              <a:t>Investigate and remediate communication compliance alerts</a:t>
            </a:r>
            <a:endParaRPr kumimoji="0" lang="en-US" sz="1600" b="0" i="0" u="none" strike="noStrike" kern="1200" cap="none" spc="0" normalizeH="0" baseline="0" noProof="0">
              <a:ln>
                <a:noFill/>
              </a:ln>
              <a:solidFill>
                <a:srgbClr val="FFFFFF"/>
              </a:solidFill>
              <a:effectLst/>
              <a:uLnTx/>
              <a:uFillTx/>
              <a:latin typeface="Segoe UI"/>
              <a:ea typeface="+mn-ea"/>
              <a:cs typeface="Segoe UI"/>
            </a:endParaRPr>
          </a:p>
        </p:txBody>
      </p:sp>
    </p:spTree>
    <p:extLst>
      <p:ext uri="{BB962C8B-B14F-4D97-AF65-F5344CB8AC3E}">
        <p14:creationId xmlns:p14="http://schemas.microsoft.com/office/powerpoint/2010/main" val="1855207261"/>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A9F11D-551A-8D13-E973-A6055D11C81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918DB7C-7767-EDE8-3128-40D6DCF9F1E6}"/>
              </a:ext>
            </a:extLst>
          </p:cNvPr>
          <p:cNvSpPr txBox="1"/>
          <p:nvPr/>
        </p:nvSpPr>
        <p:spPr>
          <a:xfrm>
            <a:off x="402335" y="164114"/>
            <a:ext cx="11521437" cy="488147"/>
          </a:xfrm>
          <a:prstGeom prst="rect">
            <a:avLst/>
          </a:prstGeom>
          <a:noFill/>
        </p:spPr>
        <p:txBody>
          <a:bodyPr wrap="square" lIns="0" tIns="0" rIns="0" bIns="0">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3200" b="0" i="0" u="none" strike="noStrike" kern="1200" cap="none" spc="0" normalizeH="0" baseline="0" noProof="0">
                <a:ln>
                  <a:noFill/>
                </a:ln>
                <a:solidFill>
                  <a:srgbClr val="FFC000"/>
                </a:solidFill>
                <a:effectLst/>
                <a:uLnTx/>
                <a:uFillTx/>
                <a:latin typeface="Segoe UI Semibold"/>
                <a:ea typeface="+mn-lt"/>
                <a:cs typeface="Times New Roman"/>
              </a:rPr>
              <a:t>Microsoft Purview portal powered by Copilot</a:t>
            </a:r>
            <a:endParaRPr kumimoji="0" lang="en-US" sz="3200" b="0" i="0" u="none" strike="noStrike" kern="1200" cap="none" spc="0" normalizeH="0" baseline="0" noProof="0">
              <a:ln>
                <a:noFill/>
              </a:ln>
              <a:solidFill>
                <a:srgbClr val="FFC000"/>
              </a:solidFill>
              <a:effectLst/>
              <a:uLnTx/>
              <a:uFillTx/>
              <a:latin typeface="Segoe UI"/>
              <a:ea typeface="+mn-ea"/>
              <a:cs typeface="Segoe UI"/>
            </a:endParaRPr>
          </a:p>
        </p:txBody>
      </p:sp>
      <p:cxnSp>
        <p:nvCxnSpPr>
          <p:cNvPr id="4" name="Straight Connector 3">
            <a:extLst>
              <a:ext uri="{FF2B5EF4-FFF2-40B4-BE49-F238E27FC236}">
                <a16:creationId xmlns:a16="http://schemas.microsoft.com/office/drawing/2014/main" id="{AF91ED9A-34A6-BBE2-C7D7-F6EAE95D9100}"/>
              </a:ext>
            </a:extLst>
          </p:cNvPr>
          <p:cNvCxnSpPr>
            <a:cxnSpLocks/>
          </p:cNvCxnSpPr>
          <p:nvPr/>
        </p:nvCxnSpPr>
        <p:spPr>
          <a:xfrm flipH="1">
            <a:off x="2963009" y="843477"/>
            <a:ext cx="35960" cy="56581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96567972-D6F8-7A8E-A43C-DF1B64A7CF30}"/>
              </a:ext>
            </a:extLst>
          </p:cNvPr>
          <p:cNvCxnSpPr>
            <a:stCxn id="5" idx="0"/>
            <a:endCxn id="6" idx="2"/>
          </p:cNvCxnSpPr>
          <p:nvPr/>
        </p:nvCxnSpPr>
        <p:spPr>
          <a:xfrm>
            <a:off x="257323" y="932192"/>
            <a:ext cx="0" cy="2145486"/>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Diamond 4">
            <a:extLst>
              <a:ext uri="{FF2B5EF4-FFF2-40B4-BE49-F238E27FC236}">
                <a16:creationId xmlns:a16="http://schemas.microsoft.com/office/drawing/2014/main" id="{39BE0DFA-35B4-DE05-248E-83ED18011399}"/>
              </a:ext>
            </a:extLst>
          </p:cNvPr>
          <p:cNvSpPr/>
          <p:nvPr/>
        </p:nvSpPr>
        <p:spPr>
          <a:xfrm>
            <a:off x="165883" y="932192"/>
            <a:ext cx="182880" cy="182880"/>
          </a:xfrm>
          <a:prstGeom prst="diamond">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6" name="Diamond 5">
            <a:extLst>
              <a:ext uri="{FF2B5EF4-FFF2-40B4-BE49-F238E27FC236}">
                <a16:creationId xmlns:a16="http://schemas.microsoft.com/office/drawing/2014/main" id="{44649684-06E3-5EBE-BC8B-4A571E946066}"/>
              </a:ext>
            </a:extLst>
          </p:cNvPr>
          <p:cNvSpPr/>
          <p:nvPr/>
        </p:nvSpPr>
        <p:spPr>
          <a:xfrm>
            <a:off x="165883" y="2894798"/>
            <a:ext cx="182880" cy="182880"/>
          </a:xfrm>
          <a:prstGeom prst="diamond">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 name="Diamond 6">
            <a:extLst>
              <a:ext uri="{FF2B5EF4-FFF2-40B4-BE49-F238E27FC236}">
                <a16:creationId xmlns:a16="http://schemas.microsoft.com/office/drawing/2014/main" id="{53F56912-541C-CE94-2449-5A2265B81970}"/>
              </a:ext>
            </a:extLst>
          </p:cNvPr>
          <p:cNvSpPr/>
          <p:nvPr/>
        </p:nvSpPr>
        <p:spPr>
          <a:xfrm>
            <a:off x="165883" y="1589189"/>
            <a:ext cx="182880" cy="182880"/>
          </a:xfrm>
          <a:prstGeom prst="diamond">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 name="Diamond 7">
            <a:extLst>
              <a:ext uri="{FF2B5EF4-FFF2-40B4-BE49-F238E27FC236}">
                <a16:creationId xmlns:a16="http://schemas.microsoft.com/office/drawing/2014/main" id="{F3715129-FE8B-B959-6A19-B5F723CFDDDF}"/>
              </a:ext>
            </a:extLst>
          </p:cNvPr>
          <p:cNvSpPr/>
          <p:nvPr/>
        </p:nvSpPr>
        <p:spPr>
          <a:xfrm>
            <a:off x="165883" y="2237801"/>
            <a:ext cx="182880" cy="182880"/>
          </a:xfrm>
          <a:prstGeom prst="diamond">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TextBox 8">
            <a:extLst>
              <a:ext uri="{FF2B5EF4-FFF2-40B4-BE49-F238E27FC236}">
                <a16:creationId xmlns:a16="http://schemas.microsoft.com/office/drawing/2014/main" id="{1A36CD63-AA34-5B1F-7E06-735A070D67A1}"/>
              </a:ext>
            </a:extLst>
          </p:cNvPr>
          <p:cNvSpPr txBox="1"/>
          <p:nvPr/>
        </p:nvSpPr>
        <p:spPr>
          <a:xfrm>
            <a:off x="424312" y="897510"/>
            <a:ext cx="2423160" cy="444096"/>
          </a:xfrm>
          <a:prstGeom prst="rect">
            <a:avLst/>
          </a:prstGeom>
          <a:noFill/>
        </p:spPr>
        <p:txBody>
          <a:bodyPr wrap="square" lIns="0" tIns="0" rIns="0" bIns="0" anchor="t">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Calibri" panose="020F0502020204030204" pitchFamily="34" charset="0"/>
                <a:cs typeface="Times New Roman"/>
              </a:rPr>
              <a:t>Alerts and matches summarization</a:t>
            </a:r>
          </a:p>
        </p:txBody>
      </p:sp>
      <p:sp>
        <p:nvSpPr>
          <p:cNvPr id="10" name="TextBox 9">
            <a:extLst>
              <a:ext uri="{FF2B5EF4-FFF2-40B4-BE49-F238E27FC236}">
                <a16:creationId xmlns:a16="http://schemas.microsoft.com/office/drawing/2014/main" id="{65F3C855-B113-C260-3B15-A4822F678B3B}"/>
              </a:ext>
            </a:extLst>
          </p:cNvPr>
          <p:cNvSpPr txBox="1"/>
          <p:nvPr/>
        </p:nvSpPr>
        <p:spPr>
          <a:xfrm>
            <a:off x="424312" y="2860116"/>
            <a:ext cx="2423160" cy="444096"/>
          </a:xfrm>
          <a:prstGeom prst="rect">
            <a:avLst/>
          </a:prstGeom>
          <a:noFill/>
        </p:spPr>
        <p:txBody>
          <a:bodyPr wrap="square" lIns="0" tIns="0" rIns="0" bIns="0" anchor="t">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1400" b="0" i="0" u="none" strike="noStrike" kern="1200" cap="none" spc="0" normalizeH="0" baseline="0" noProof="0">
                <a:ln>
                  <a:noFill/>
                </a:ln>
                <a:solidFill>
                  <a:srgbClr val="FFFFFF">
                    <a:lumMod val="50000"/>
                  </a:srgbClr>
                </a:solidFill>
                <a:effectLst/>
                <a:uLnTx/>
                <a:uFillTx/>
                <a:latin typeface="Segoe UI"/>
                <a:ea typeface="Calibri" panose="020F0502020204030204" pitchFamily="34" charset="0"/>
                <a:cs typeface="Times New Roman"/>
              </a:rPr>
              <a:t>Fortifying data security posture</a:t>
            </a:r>
            <a:endParaRPr kumimoji="0" lang="en-US" sz="1400" b="0" i="0" u="none" strike="noStrike" kern="1200" cap="none" spc="0" normalizeH="0" baseline="0" noProof="0">
              <a:ln>
                <a:noFill/>
              </a:ln>
              <a:solidFill>
                <a:srgbClr val="FFFFFF">
                  <a:lumMod val="50000"/>
                </a:srgbClr>
              </a:solidFill>
              <a:effectLst/>
              <a:uLnTx/>
              <a:uFillTx/>
              <a:latin typeface="Segoe UI"/>
              <a:ea typeface="+mn-ea"/>
              <a:cs typeface="+mn-cs"/>
            </a:endParaRPr>
          </a:p>
        </p:txBody>
      </p:sp>
      <p:sp>
        <p:nvSpPr>
          <p:cNvPr id="11" name="TextBox 10">
            <a:extLst>
              <a:ext uri="{FF2B5EF4-FFF2-40B4-BE49-F238E27FC236}">
                <a16:creationId xmlns:a16="http://schemas.microsoft.com/office/drawing/2014/main" id="{91678667-3F97-A566-1027-7E7C2250D70F}"/>
              </a:ext>
            </a:extLst>
          </p:cNvPr>
          <p:cNvSpPr txBox="1"/>
          <p:nvPr/>
        </p:nvSpPr>
        <p:spPr>
          <a:xfrm>
            <a:off x="424312" y="1574962"/>
            <a:ext cx="2423160" cy="213585"/>
          </a:xfrm>
          <a:prstGeom prst="rect">
            <a:avLst/>
          </a:prstGeom>
          <a:noFill/>
        </p:spPr>
        <p:txBody>
          <a:bodyPr wrap="square" lIns="0" tIns="0" rIns="0" bIns="0" anchor="t">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1400" b="0" i="0" u="none" strike="noStrike" kern="1200" cap="none" spc="0" normalizeH="0" baseline="0" noProof="0">
                <a:ln>
                  <a:noFill/>
                </a:ln>
                <a:solidFill>
                  <a:srgbClr val="FFFFFF">
                    <a:lumMod val="50000"/>
                  </a:srgbClr>
                </a:solidFill>
                <a:effectLst/>
                <a:uLnTx/>
                <a:uFillTx/>
                <a:latin typeface="Segoe UI"/>
                <a:ea typeface="Calibri" panose="020F0502020204030204" pitchFamily="34" charset="0"/>
                <a:cs typeface="Times New Roman"/>
              </a:rPr>
              <a:t>DLP policy insights</a:t>
            </a:r>
          </a:p>
        </p:txBody>
      </p:sp>
      <p:sp>
        <p:nvSpPr>
          <p:cNvPr id="12" name="TextBox 11">
            <a:extLst>
              <a:ext uri="{FF2B5EF4-FFF2-40B4-BE49-F238E27FC236}">
                <a16:creationId xmlns:a16="http://schemas.microsoft.com/office/drawing/2014/main" id="{ACD0D489-3EDC-24E0-C470-1F89E8103684}"/>
              </a:ext>
            </a:extLst>
          </p:cNvPr>
          <p:cNvSpPr txBox="1"/>
          <p:nvPr/>
        </p:nvSpPr>
        <p:spPr>
          <a:xfrm>
            <a:off x="424312" y="2136444"/>
            <a:ext cx="2423160" cy="444096"/>
          </a:xfrm>
          <a:prstGeom prst="rect">
            <a:avLst/>
          </a:prstGeom>
          <a:noFill/>
        </p:spPr>
        <p:txBody>
          <a:bodyPr wrap="square" lIns="0" tIns="0" rIns="0" bIns="0">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1400" b="0" i="0" u="none" strike="noStrike" kern="1200" cap="none" spc="0" normalizeH="0" baseline="0" noProof="0">
                <a:ln>
                  <a:noFill/>
                </a:ln>
                <a:solidFill>
                  <a:srgbClr val="FFFFFF">
                    <a:lumMod val="50000"/>
                  </a:srgbClr>
                </a:solidFill>
                <a:effectLst/>
                <a:uLnTx/>
                <a:uFillTx/>
                <a:latin typeface="Segoe UI"/>
                <a:ea typeface="Calibri" panose="020F0502020204030204" pitchFamily="34" charset="0"/>
                <a:cs typeface="Times New Roman"/>
              </a:rPr>
              <a:t>Data</a:t>
            </a:r>
            <a:r>
              <a:rPr kumimoji="0" lang="en-US" sz="1400" b="0" i="0" u="none" strike="noStrike" kern="1200" cap="none" spc="0" normalizeH="0" baseline="0" noProof="0">
                <a:ln>
                  <a:noFill/>
                </a:ln>
                <a:solidFill>
                  <a:srgbClr val="FFFFFF"/>
                </a:solidFill>
                <a:effectLst/>
                <a:uLnTx/>
                <a:uFillTx/>
                <a:latin typeface="Segoe UI"/>
                <a:ea typeface="Calibri" panose="020F0502020204030204" pitchFamily="34" charset="0"/>
                <a:cs typeface="Times New Roman" panose="02020603050405020304" pitchFamily="18" charset="0"/>
              </a:rPr>
              <a:t> </a:t>
            </a:r>
            <a:r>
              <a:rPr kumimoji="0" lang="en-US" sz="1400" b="0" i="0" u="none" strike="noStrike" kern="1200" cap="none" spc="0" normalizeH="0" baseline="0" noProof="0">
                <a:ln>
                  <a:noFill/>
                </a:ln>
                <a:solidFill>
                  <a:srgbClr val="FFFFFF">
                    <a:lumMod val="50000"/>
                  </a:srgbClr>
                </a:solidFill>
                <a:effectLst/>
                <a:uLnTx/>
                <a:uFillTx/>
                <a:latin typeface="Segoe UI"/>
                <a:ea typeface="Calibri" panose="020F0502020204030204" pitchFamily="34" charset="0"/>
                <a:cs typeface="Times New Roman"/>
              </a:rPr>
              <a:t>hunting with Activity Explorer</a:t>
            </a:r>
          </a:p>
        </p:txBody>
      </p:sp>
      <p:sp>
        <p:nvSpPr>
          <p:cNvPr id="14" name="TextBox 13">
            <a:extLst>
              <a:ext uri="{FF2B5EF4-FFF2-40B4-BE49-F238E27FC236}">
                <a16:creationId xmlns:a16="http://schemas.microsoft.com/office/drawing/2014/main" id="{A5CA4769-D0BD-2C85-407C-F22070111A6F}"/>
              </a:ext>
            </a:extLst>
          </p:cNvPr>
          <p:cNvSpPr txBox="1"/>
          <p:nvPr/>
        </p:nvSpPr>
        <p:spPr>
          <a:xfrm>
            <a:off x="3712966" y="840302"/>
            <a:ext cx="8310723" cy="4278094"/>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a:ln>
                  <a:noFill/>
                </a:ln>
                <a:solidFill>
                  <a:srgbClr val="FFFFFF"/>
                </a:solidFill>
                <a:effectLst/>
                <a:uLnTx/>
                <a:uFillTx/>
                <a:latin typeface="Segoe UI"/>
                <a:ea typeface="+mn-ea"/>
                <a:cs typeface="Segoe UI"/>
              </a:rPr>
              <a:t>eDiscovery summarization</a:t>
            </a:r>
          </a:p>
          <a:p>
            <a:pPr marL="285750" marR="0" lvl="0" indent="-285750" algn="l" defTabSz="914400" rtl="0" eaLnBrk="1" fontAlgn="auto" latinLnBrk="0" hangingPunct="1">
              <a:lnSpc>
                <a:spcPct val="100000"/>
              </a:lnSpc>
              <a:spcBef>
                <a:spcPts val="0"/>
              </a:spcBef>
              <a:spcAft>
                <a:spcPts val="0"/>
              </a:spcAft>
              <a:buClrTx/>
              <a:buSzTx/>
              <a:buFont typeface="Arial,Sans-Serif"/>
              <a:buChar char="•"/>
              <a:tabLst/>
              <a:defRPr/>
            </a:pPr>
            <a:r>
              <a:rPr kumimoji="0" lang="en-US" sz="1600" b="0" i="0" u="none" strike="noStrike" kern="1200" cap="none" spc="0" normalizeH="0" baseline="0" noProof="0">
                <a:ln>
                  <a:noFill/>
                </a:ln>
                <a:solidFill>
                  <a:srgbClr val="FFFFFF"/>
                </a:solidFill>
                <a:effectLst/>
                <a:uLnTx/>
                <a:uFillTx/>
                <a:latin typeface="Segoe UI"/>
                <a:ea typeface="+mn-ea"/>
                <a:cs typeface="Segoe UI"/>
              </a:rPr>
              <a:t>The eDiscovery quick case summarization designed to streamline case management by providing an intuitive at-a-glance overview. It allows users to quickly access a comprehensive summary of eDiscovery cases, holds, and searches.</a:t>
            </a:r>
          </a:p>
          <a:p>
            <a:pPr marL="285750" marR="0" lvl="0" indent="-285750" algn="l" defTabSz="914400" rtl="0" eaLnBrk="1" fontAlgn="auto" latinLnBrk="0" hangingPunct="1">
              <a:lnSpc>
                <a:spcPct val="100000"/>
              </a:lnSpc>
              <a:spcBef>
                <a:spcPts val="0"/>
              </a:spcBef>
              <a:spcAft>
                <a:spcPts val="0"/>
              </a:spcAft>
              <a:buClrTx/>
              <a:buSzTx/>
              <a:buFont typeface="Arial,Sans-Serif"/>
              <a:buChar char="•"/>
              <a:tabLst/>
              <a:defRPr/>
            </a:pPr>
            <a:endParaRPr kumimoji="0" lang="en-US" sz="1600" b="0" i="0" u="none" strike="noStrike" kern="1200" cap="none" spc="0" normalizeH="0" baseline="0" noProof="0">
              <a:ln>
                <a:noFill/>
              </a:ln>
              <a:solidFill>
                <a:srgbClr val="FFFFFF"/>
              </a:solidFill>
              <a:effectLst/>
              <a:uLnTx/>
              <a:uFillTx/>
              <a:latin typeface="Segoe UI"/>
              <a:ea typeface="+mn-ea"/>
              <a:cs typeface="Segoe UI"/>
            </a:endParaRPr>
          </a:p>
          <a:p>
            <a:pPr marL="285750" marR="0" lvl="0" indent="-285750" algn="l" defTabSz="914400" rtl="0" eaLnBrk="1" fontAlgn="auto" latinLnBrk="0" hangingPunct="1">
              <a:lnSpc>
                <a:spcPct val="100000"/>
              </a:lnSpc>
              <a:spcBef>
                <a:spcPts val="0"/>
              </a:spcBef>
              <a:spcAft>
                <a:spcPts val="0"/>
              </a:spcAft>
              <a:buClrTx/>
              <a:buSzTx/>
              <a:buFont typeface="Arial,Sans-Serif"/>
              <a:buChar char="•"/>
              <a:tabLst/>
              <a:defRPr/>
            </a:pPr>
            <a:r>
              <a:rPr kumimoji="0" lang="en-US" sz="1600" b="0" i="0" u="none" strike="noStrike" kern="1200" cap="none" spc="0" normalizeH="0" baseline="0" noProof="0">
                <a:ln>
                  <a:noFill/>
                </a:ln>
                <a:solidFill>
                  <a:srgbClr val="FFFFFF"/>
                </a:solidFill>
                <a:effectLst/>
                <a:uLnTx/>
                <a:uFillTx/>
                <a:latin typeface="Segoe UI"/>
                <a:ea typeface="+mn-ea"/>
                <a:cs typeface="Segoe UI"/>
              </a:rPr>
              <a:t>The contextual summary provided is in the context of text included in a selected item. This summary can save time for reviewers by quickly identifying information helpful when tagging or exporting items. Copilot summarizes the entire item, including any documents, meetings transcripts, or attachments. For more information, see </a:t>
            </a:r>
            <a:r>
              <a:rPr kumimoji="0" lang="en-US" sz="1600" b="0" i="0" u="none" strike="noStrike" kern="1200" cap="none" spc="0" normalizeH="0" baseline="0" noProof="0">
                <a:ln>
                  <a:noFill/>
                </a:ln>
                <a:solidFill>
                  <a:srgbClr val="2F2F2F"/>
                </a:solidFill>
                <a:effectLst/>
                <a:uLnTx/>
                <a:uFillTx/>
                <a:latin typeface="Segoe UI"/>
                <a:ea typeface="+mn-ea"/>
                <a:cs typeface="+mn-cs"/>
                <a:hlinkClick r:id="rId4"/>
              </a:rPr>
              <a:t>Group and view documents in a review set in eDiscovery (Premium</a:t>
            </a:r>
            <a:endParaRPr kumimoji="0" lang="en-US" sz="1600" b="0" i="0" u="none" strike="noStrike" kern="1200" cap="none" spc="0" normalizeH="0" baseline="0" noProof="0">
              <a:ln>
                <a:noFill/>
              </a:ln>
              <a:solidFill>
                <a:srgbClr val="FFFFFF"/>
              </a:solidFill>
              <a:effectLst/>
              <a:uLnTx/>
              <a:uFillTx/>
              <a:latin typeface="Segoe UI"/>
              <a:ea typeface="+mn-ea"/>
              <a:cs typeface="Segoe UI"/>
            </a:endParaRPr>
          </a:p>
          <a:p>
            <a:pPr marL="285750" marR="0" lvl="0" indent="-285750" algn="l" defTabSz="914400" rtl="0" eaLnBrk="1" fontAlgn="auto" latinLnBrk="0" hangingPunct="1">
              <a:lnSpc>
                <a:spcPct val="100000"/>
              </a:lnSpc>
              <a:spcBef>
                <a:spcPts val="0"/>
              </a:spcBef>
              <a:spcAft>
                <a:spcPts val="0"/>
              </a:spcAft>
              <a:buClrTx/>
              <a:buSzTx/>
              <a:buFont typeface="Arial,Sans-Serif"/>
              <a:buChar char="•"/>
              <a:tabLst/>
              <a:defRPr/>
            </a:pPr>
            <a:endParaRPr kumimoji="0" lang="en-US" sz="1600" b="0" i="0" u="none" strike="noStrike" kern="1200" cap="none" spc="0" normalizeH="0" baseline="0" noProof="0">
              <a:ln>
                <a:noFill/>
              </a:ln>
              <a:solidFill>
                <a:srgbClr val="FFFFFF"/>
              </a:solidFill>
              <a:effectLst/>
              <a:uLnTx/>
              <a:uFillTx/>
              <a:latin typeface="Segoe UI"/>
              <a:ea typeface="+mn-ea"/>
              <a:cs typeface="Segoe UI"/>
            </a:endParaRPr>
          </a:p>
          <a:p>
            <a:pPr marL="285750" marR="0" lvl="0" indent="-285750" algn="l" defTabSz="914400" rtl="0" eaLnBrk="1" fontAlgn="auto" latinLnBrk="0" hangingPunct="1">
              <a:lnSpc>
                <a:spcPct val="100000"/>
              </a:lnSpc>
              <a:spcBef>
                <a:spcPts val="0"/>
              </a:spcBef>
              <a:spcAft>
                <a:spcPts val="0"/>
              </a:spcAft>
              <a:buClrTx/>
              <a:buSzTx/>
              <a:buFont typeface="Arial,Sans-Serif"/>
              <a:buChar char="•"/>
              <a:tabLst/>
              <a:defRPr/>
            </a:pPr>
            <a:r>
              <a:rPr kumimoji="0" lang="en-US" sz="1600" b="0" i="0" u="none" strike="noStrike" kern="1200" cap="none" spc="0" normalizeH="0" baseline="0" noProof="0">
                <a:ln>
                  <a:noFill/>
                </a:ln>
                <a:solidFill>
                  <a:srgbClr val="FFFFFF"/>
                </a:solidFill>
                <a:effectLst/>
                <a:uLnTx/>
                <a:uFillTx/>
                <a:latin typeface="Segoe UI"/>
                <a:ea typeface="+mn-ea"/>
                <a:cs typeface="Segoe UI"/>
              </a:rPr>
              <a:t>The Natural Language Query </a:t>
            </a:r>
            <a:r>
              <a:rPr kumimoji="0" lang="en-US" sz="1600" b="0" i="0" u="none" strike="noStrike" kern="1200" cap="none" spc="0" normalizeH="0" baseline="0" noProof="0" err="1">
                <a:ln>
                  <a:noFill/>
                </a:ln>
                <a:solidFill>
                  <a:srgbClr val="FFFFFF"/>
                </a:solidFill>
                <a:effectLst/>
                <a:uLnTx/>
                <a:uFillTx/>
                <a:latin typeface="Segoe UI"/>
                <a:ea typeface="+mn-ea"/>
                <a:cs typeface="Segoe UI"/>
              </a:rPr>
              <a:t>KeyQL</a:t>
            </a:r>
            <a:r>
              <a:rPr kumimoji="0" lang="en-US" sz="1600" b="0" i="0" u="none" strike="noStrike" kern="1200" cap="none" spc="0" normalizeH="0" baseline="0" noProof="0">
                <a:ln>
                  <a:noFill/>
                </a:ln>
                <a:solidFill>
                  <a:srgbClr val="FFFFFF"/>
                </a:solidFill>
                <a:effectLst/>
                <a:uLnTx/>
                <a:uFillTx/>
                <a:latin typeface="Segoe UI"/>
                <a:ea typeface="+mn-ea"/>
                <a:cs typeface="Segoe UI"/>
              </a:rPr>
              <a:t> builder option in search allows you to use natural language and Microsoft Security Copilot to quickly generate a Keyword Query Language (</a:t>
            </a:r>
            <a:r>
              <a:rPr kumimoji="0" lang="en-US" sz="1600" b="0" i="0" u="none" strike="noStrike" kern="1200" cap="none" spc="0" normalizeH="0" baseline="0" noProof="0" err="1">
                <a:ln>
                  <a:noFill/>
                </a:ln>
                <a:solidFill>
                  <a:srgbClr val="FFFFFF"/>
                </a:solidFill>
                <a:effectLst/>
                <a:uLnTx/>
                <a:uFillTx/>
                <a:latin typeface="Segoe UI"/>
                <a:ea typeface="+mn-ea"/>
                <a:cs typeface="Segoe UI"/>
              </a:rPr>
              <a:t>KeyQL</a:t>
            </a:r>
            <a:r>
              <a:rPr kumimoji="0" lang="en-US" sz="1600" b="0" i="0" u="none" strike="noStrike" kern="1200" cap="none" spc="0" normalizeH="0" baseline="0" noProof="0">
                <a:ln>
                  <a:noFill/>
                </a:ln>
                <a:solidFill>
                  <a:srgbClr val="FFFFFF"/>
                </a:solidFill>
                <a:effectLst/>
                <a:uLnTx/>
                <a:uFillTx/>
                <a:latin typeface="Segoe UI"/>
                <a:ea typeface="+mn-ea"/>
                <a:cs typeface="Segoe UI"/>
              </a:rPr>
              <a:t>) statement. You can also choose to use prompt suggestions as a starting point to create and refine </a:t>
            </a:r>
            <a:r>
              <a:rPr kumimoji="0" lang="en-US" sz="1600" b="0" i="0" u="none" strike="noStrike" kern="1200" cap="none" spc="0" normalizeH="0" baseline="0" noProof="0" err="1">
                <a:ln>
                  <a:noFill/>
                </a:ln>
                <a:solidFill>
                  <a:srgbClr val="FFFFFF"/>
                </a:solidFill>
                <a:effectLst/>
                <a:uLnTx/>
                <a:uFillTx/>
                <a:latin typeface="Segoe UI"/>
                <a:ea typeface="+mn-ea"/>
                <a:cs typeface="Segoe UI"/>
              </a:rPr>
              <a:t>KeyQL</a:t>
            </a:r>
            <a:r>
              <a:rPr kumimoji="0" lang="en-US" sz="1600" b="0" i="0" u="none" strike="noStrike" kern="1200" cap="none" spc="0" normalizeH="0" baseline="0" noProof="0">
                <a:ln>
                  <a:noFill/>
                </a:ln>
                <a:solidFill>
                  <a:srgbClr val="FFFFFF"/>
                </a:solidFill>
                <a:effectLst/>
                <a:uLnTx/>
                <a:uFillTx/>
                <a:latin typeface="Segoe UI"/>
                <a:ea typeface="+mn-ea"/>
                <a:cs typeface="Segoe UI"/>
              </a:rPr>
              <a:t> queries for common or custom search scenarios. For more information, see </a:t>
            </a:r>
            <a:r>
              <a:rPr kumimoji="0" lang="en-US" sz="1600" b="0" i="0" u="none" strike="noStrike" kern="1200" cap="none" spc="0" normalizeH="0" baseline="0" noProof="0">
                <a:ln>
                  <a:noFill/>
                </a:ln>
                <a:solidFill>
                  <a:srgbClr val="2F2F2F"/>
                </a:solidFill>
                <a:effectLst/>
                <a:uLnTx/>
                <a:uFillTx/>
                <a:latin typeface="Segoe UI"/>
                <a:ea typeface="+mn-ea"/>
                <a:cs typeface="+mn-cs"/>
                <a:hlinkClick r:id="rId5"/>
              </a:rPr>
              <a:t>Create a search query for a case in eDiscovery</a:t>
            </a:r>
            <a:endParaRPr kumimoji="0" lang="en-US" sz="1600" b="0" i="0" u="none" strike="noStrike" kern="1200" cap="none" spc="0" normalizeH="0" baseline="0" noProof="0">
              <a:ln>
                <a:noFill/>
              </a:ln>
              <a:solidFill>
                <a:srgbClr val="FFFFFF"/>
              </a:solidFill>
              <a:effectLst/>
              <a:uLnTx/>
              <a:uFillTx/>
              <a:latin typeface="Segoe UI"/>
              <a:ea typeface="+mn-ea"/>
              <a:cs typeface="Segoe U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Segoe UI"/>
            </a:endParaRPr>
          </a:p>
        </p:txBody>
      </p:sp>
    </p:spTree>
    <p:extLst>
      <p:ext uri="{BB962C8B-B14F-4D97-AF65-F5344CB8AC3E}">
        <p14:creationId xmlns:p14="http://schemas.microsoft.com/office/powerpoint/2010/main" val="3441697879"/>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62F8A8-2FFF-111F-FCBD-5F1B6DEE29E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944D778-073D-5266-E8F3-F7C357BDB014}"/>
              </a:ext>
            </a:extLst>
          </p:cNvPr>
          <p:cNvSpPr txBox="1"/>
          <p:nvPr/>
        </p:nvSpPr>
        <p:spPr>
          <a:xfrm>
            <a:off x="402335" y="164114"/>
            <a:ext cx="11521437" cy="488147"/>
          </a:xfrm>
          <a:prstGeom prst="rect">
            <a:avLst/>
          </a:prstGeom>
          <a:noFill/>
        </p:spPr>
        <p:txBody>
          <a:bodyPr wrap="square" lIns="0" tIns="0" rIns="0" bIns="0">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3200" b="0" i="0" u="none" strike="noStrike" kern="1200" cap="none" spc="0" normalizeH="0" baseline="0" noProof="0">
                <a:ln>
                  <a:noFill/>
                </a:ln>
                <a:solidFill>
                  <a:srgbClr val="FFC000"/>
                </a:solidFill>
                <a:effectLst/>
                <a:uLnTx/>
                <a:uFillTx/>
                <a:latin typeface="Segoe UI Semibold"/>
                <a:ea typeface="+mn-lt"/>
                <a:cs typeface="Times New Roman"/>
              </a:rPr>
              <a:t>Microsoft Purview portal powered by Copilot</a:t>
            </a:r>
            <a:endParaRPr kumimoji="0" lang="en-US" sz="3200" b="0" i="0" u="none" strike="noStrike" kern="1200" cap="none" spc="0" normalizeH="0" baseline="0" noProof="0">
              <a:ln>
                <a:noFill/>
              </a:ln>
              <a:solidFill>
                <a:srgbClr val="FFC000"/>
              </a:solidFill>
              <a:effectLst/>
              <a:uLnTx/>
              <a:uFillTx/>
              <a:latin typeface="Segoe UI"/>
              <a:ea typeface="+mn-ea"/>
              <a:cs typeface="Segoe UI"/>
            </a:endParaRPr>
          </a:p>
        </p:txBody>
      </p:sp>
      <p:cxnSp>
        <p:nvCxnSpPr>
          <p:cNvPr id="4" name="Straight Connector 3">
            <a:extLst>
              <a:ext uri="{FF2B5EF4-FFF2-40B4-BE49-F238E27FC236}">
                <a16:creationId xmlns:a16="http://schemas.microsoft.com/office/drawing/2014/main" id="{883C8AE4-F2EA-FE16-9CF2-D45EE383E16D}"/>
              </a:ext>
            </a:extLst>
          </p:cNvPr>
          <p:cNvCxnSpPr>
            <a:cxnSpLocks/>
          </p:cNvCxnSpPr>
          <p:nvPr/>
        </p:nvCxnSpPr>
        <p:spPr>
          <a:xfrm flipH="1">
            <a:off x="2963009" y="843477"/>
            <a:ext cx="35960" cy="56581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CEFE52A1-2727-7879-4740-1AA41AE63F5E}"/>
              </a:ext>
            </a:extLst>
          </p:cNvPr>
          <p:cNvCxnSpPr>
            <a:stCxn id="5" idx="0"/>
            <a:endCxn id="6" idx="2"/>
          </p:cNvCxnSpPr>
          <p:nvPr/>
        </p:nvCxnSpPr>
        <p:spPr>
          <a:xfrm>
            <a:off x="257323" y="932192"/>
            <a:ext cx="0" cy="2145486"/>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Diamond 4">
            <a:extLst>
              <a:ext uri="{FF2B5EF4-FFF2-40B4-BE49-F238E27FC236}">
                <a16:creationId xmlns:a16="http://schemas.microsoft.com/office/drawing/2014/main" id="{ED178CDB-A259-BE01-816E-EC45CE99ABBB}"/>
              </a:ext>
            </a:extLst>
          </p:cNvPr>
          <p:cNvSpPr/>
          <p:nvPr/>
        </p:nvSpPr>
        <p:spPr>
          <a:xfrm>
            <a:off x="165883" y="932192"/>
            <a:ext cx="182880" cy="182880"/>
          </a:xfrm>
          <a:prstGeom prst="diamond">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6" name="Diamond 5">
            <a:extLst>
              <a:ext uri="{FF2B5EF4-FFF2-40B4-BE49-F238E27FC236}">
                <a16:creationId xmlns:a16="http://schemas.microsoft.com/office/drawing/2014/main" id="{B0B5D1AC-9BC0-1B5D-906E-B557642C2B57}"/>
              </a:ext>
            </a:extLst>
          </p:cNvPr>
          <p:cNvSpPr/>
          <p:nvPr/>
        </p:nvSpPr>
        <p:spPr>
          <a:xfrm>
            <a:off x="165883" y="2894798"/>
            <a:ext cx="182880" cy="182880"/>
          </a:xfrm>
          <a:prstGeom prst="diamond">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 name="Diamond 6">
            <a:extLst>
              <a:ext uri="{FF2B5EF4-FFF2-40B4-BE49-F238E27FC236}">
                <a16:creationId xmlns:a16="http://schemas.microsoft.com/office/drawing/2014/main" id="{0D963C00-F943-D222-B7D0-328C13A64034}"/>
              </a:ext>
            </a:extLst>
          </p:cNvPr>
          <p:cNvSpPr/>
          <p:nvPr/>
        </p:nvSpPr>
        <p:spPr>
          <a:xfrm>
            <a:off x="165883" y="1589189"/>
            <a:ext cx="182880" cy="182880"/>
          </a:xfrm>
          <a:prstGeom prst="diamond">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 name="Diamond 7">
            <a:extLst>
              <a:ext uri="{FF2B5EF4-FFF2-40B4-BE49-F238E27FC236}">
                <a16:creationId xmlns:a16="http://schemas.microsoft.com/office/drawing/2014/main" id="{BB2E8818-8F7A-435A-54C0-31CE08E5B339}"/>
              </a:ext>
            </a:extLst>
          </p:cNvPr>
          <p:cNvSpPr/>
          <p:nvPr/>
        </p:nvSpPr>
        <p:spPr>
          <a:xfrm>
            <a:off x="165883" y="2237801"/>
            <a:ext cx="182880" cy="182880"/>
          </a:xfrm>
          <a:prstGeom prst="diamond">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TextBox 8">
            <a:extLst>
              <a:ext uri="{FF2B5EF4-FFF2-40B4-BE49-F238E27FC236}">
                <a16:creationId xmlns:a16="http://schemas.microsoft.com/office/drawing/2014/main" id="{6337AFE2-CC1C-34DC-497B-B039A4F4D928}"/>
              </a:ext>
            </a:extLst>
          </p:cNvPr>
          <p:cNvSpPr txBox="1"/>
          <p:nvPr/>
        </p:nvSpPr>
        <p:spPr>
          <a:xfrm>
            <a:off x="424312" y="897510"/>
            <a:ext cx="2423160" cy="444096"/>
          </a:xfrm>
          <a:prstGeom prst="rect">
            <a:avLst/>
          </a:prstGeom>
          <a:noFill/>
        </p:spPr>
        <p:txBody>
          <a:bodyPr wrap="square" lIns="0" tIns="0" rIns="0" bIns="0" anchor="t">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1400" b="0" i="0" u="none" strike="noStrike" kern="1200" cap="none" spc="0" normalizeH="0" baseline="0" noProof="0">
                <a:ln>
                  <a:noFill/>
                </a:ln>
                <a:solidFill>
                  <a:srgbClr val="FFFFFF">
                    <a:lumMod val="50000"/>
                  </a:srgbClr>
                </a:solidFill>
                <a:effectLst/>
                <a:uLnTx/>
                <a:uFillTx/>
                <a:latin typeface="Segoe UI"/>
                <a:ea typeface="Calibri" panose="020F0502020204030204" pitchFamily="34" charset="0"/>
                <a:cs typeface="Times New Roman"/>
              </a:rPr>
              <a:t>Alerts and matches summarization</a:t>
            </a:r>
          </a:p>
        </p:txBody>
      </p:sp>
      <p:sp>
        <p:nvSpPr>
          <p:cNvPr id="10" name="TextBox 9">
            <a:extLst>
              <a:ext uri="{FF2B5EF4-FFF2-40B4-BE49-F238E27FC236}">
                <a16:creationId xmlns:a16="http://schemas.microsoft.com/office/drawing/2014/main" id="{477EF0B2-3709-7212-6E93-C8113CA341DE}"/>
              </a:ext>
            </a:extLst>
          </p:cNvPr>
          <p:cNvSpPr txBox="1"/>
          <p:nvPr/>
        </p:nvSpPr>
        <p:spPr>
          <a:xfrm>
            <a:off x="424312" y="2860116"/>
            <a:ext cx="2423160" cy="444096"/>
          </a:xfrm>
          <a:prstGeom prst="rect">
            <a:avLst/>
          </a:prstGeom>
          <a:noFill/>
        </p:spPr>
        <p:txBody>
          <a:bodyPr wrap="square" lIns="0" tIns="0" rIns="0" bIns="0" anchor="t">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1400" b="0" i="0" u="none" strike="noStrike" kern="1200" cap="none" spc="0" normalizeH="0" baseline="0" noProof="0">
                <a:ln>
                  <a:noFill/>
                </a:ln>
                <a:solidFill>
                  <a:srgbClr val="FFFFFF">
                    <a:lumMod val="50000"/>
                  </a:srgbClr>
                </a:solidFill>
                <a:effectLst/>
                <a:uLnTx/>
                <a:uFillTx/>
                <a:latin typeface="Segoe UI"/>
                <a:ea typeface="Calibri" panose="020F0502020204030204" pitchFamily="34" charset="0"/>
                <a:cs typeface="Times New Roman"/>
              </a:rPr>
              <a:t>Fortifying data security posture</a:t>
            </a:r>
            <a:endParaRPr kumimoji="0" lang="en-US" sz="1400" b="0" i="0" u="none" strike="noStrike" kern="1200" cap="none" spc="0" normalizeH="0" baseline="0" noProof="0">
              <a:ln>
                <a:noFill/>
              </a:ln>
              <a:solidFill>
                <a:srgbClr val="FFFFFF">
                  <a:lumMod val="50000"/>
                </a:srgbClr>
              </a:solidFill>
              <a:effectLst/>
              <a:uLnTx/>
              <a:uFillTx/>
              <a:latin typeface="Segoe UI"/>
              <a:ea typeface="+mn-ea"/>
              <a:cs typeface="+mn-cs"/>
            </a:endParaRPr>
          </a:p>
        </p:txBody>
      </p:sp>
      <p:sp>
        <p:nvSpPr>
          <p:cNvPr id="11" name="TextBox 10">
            <a:extLst>
              <a:ext uri="{FF2B5EF4-FFF2-40B4-BE49-F238E27FC236}">
                <a16:creationId xmlns:a16="http://schemas.microsoft.com/office/drawing/2014/main" id="{A8B4ABAC-1FC0-E307-5349-B3399D7F34EA}"/>
              </a:ext>
            </a:extLst>
          </p:cNvPr>
          <p:cNvSpPr txBox="1"/>
          <p:nvPr/>
        </p:nvSpPr>
        <p:spPr>
          <a:xfrm>
            <a:off x="424312" y="1574962"/>
            <a:ext cx="2423160" cy="213585"/>
          </a:xfrm>
          <a:prstGeom prst="rect">
            <a:avLst/>
          </a:prstGeom>
          <a:noFill/>
        </p:spPr>
        <p:txBody>
          <a:bodyPr wrap="square" lIns="0" tIns="0" rIns="0" bIns="0" anchor="t">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Calibri" panose="020F0502020204030204" pitchFamily="34" charset="0"/>
                <a:cs typeface="Times New Roman"/>
              </a:rPr>
              <a:t>DLP policy insights</a:t>
            </a:r>
            <a:endParaRPr kumimoji="0" lang="en-US" sz="1400" b="0" i="0" u="none" strike="noStrike" kern="1200" cap="none" spc="0" normalizeH="0" baseline="0" noProof="0">
              <a:ln>
                <a:noFill/>
              </a:ln>
              <a:solidFill>
                <a:srgbClr val="FFFFFF"/>
              </a:solidFill>
              <a:effectLst/>
              <a:uLnTx/>
              <a:uFillTx/>
              <a:latin typeface="Segoe UI"/>
              <a:ea typeface="+mn-ea"/>
              <a:cs typeface="+mn-cs"/>
            </a:endParaRPr>
          </a:p>
        </p:txBody>
      </p:sp>
      <p:sp>
        <p:nvSpPr>
          <p:cNvPr id="12" name="TextBox 11">
            <a:extLst>
              <a:ext uri="{FF2B5EF4-FFF2-40B4-BE49-F238E27FC236}">
                <a16:creationId xmlns:a16="http://schemas.microsoft.com/office/drawing/2014/main" id="{6CCDF50C-F410-1FCF-AFC2-C474924A89BB}"/>
              </a:ext>
            </a:extLst>
          </p:cNvPr>
          <p:cNvSpPr txBox="1"/>
          <p:nvPr/>
        </p:nvSpPr>
        <p:spPr>
          <a:xfrm>
            <a:off x="424312" y="2136444"/>
            <a:ext cx="2423160" cy="444096"/>
          </a:xfrm>
          <a:prstGeom prst="rect">
            <a:avLst/>
          </a:prstGeom>
          <a:noFill/>
        </p:spPr>
        <p:txBody>
          <a:bodyPr wrap="square" lIns="0" tIns="0" rIns="0" bIns="0">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Calibri" panose="020F0502020204030204" pitchFamily="34" charset="0"/>
                <a:cs typeface="Times New Roman" panose="02020603050405020304" pitchFamily="18" charset="0"/>
              </a:rPr>
              <a:t>Data hunting with Activity Explorer</a:t>
            </a:r>
            <a:endParaRPr kumimoji="0" lang="en-US" sz="1400" b="0" i="0" u="none" strike="noStrike" kern="1200" cap="none" spc="0" normalizeH="0" baseline="0" noProof="0">
              <a:ln>
                <a:noFill/>
              </a:ln>
              <a:solidFill>
                <a:srgbClr val="FFFFFF"/>
              </a:solidFill>
              <a:effectLst/>
              <a:uLnTx/>
              <a:uFillTx/>
              <a:latin typeface="Segoe UI"/>
              <a:ea typeface="+mn-ea"/>
              <a:cs typeface="+mn-cs"/>
            </a:endParaRPr>
          </a:p>
        </p:txBody>
      </p:sp>
      <p:sp>
        <p:nvSpPr>
          <p:cNvPr id="13" name="TextBox 12">
            <a:extLst>
              <a:ext uri="{FF2B5EF4-FFF2-40B4-BE49-F238E27FC236}">
                <a16:creationId xmlns:a16="http://schemas.microsoft.com/office/drawing/2014/main" id="{D4BE159D-9ACB-C0F5-4840-DA90DE578C0D}"/>
              </a:ext>
            </a:extLst>
          </p:cNvPr>
          <p:cNvSpPr txBox="1"/>
          <p:nvPr/>
        </p:nvSpPr>
        <p:spPr>
          <a:xfrm>
            <a:off x="3712966" y="840302"/>
            <a:ext cx="8310723" cy="3293209"/>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a:ln>
                  <a:noFill/>
                </a:ln>
                <a:solidFill>
                  <a:srgbClr val="FFFFFF"/>
                </a:solidFill>
                <a:effectLst/>
                <a:uLnTx/>
                <a:uFillTx/>
                <a:latin typeface="Segoe UI"/>
                <a:ea typeface="+mn-ea"/>
                <a:cs typeface="Segoe UI"/>
              </a:rPr>
              <a:t>DLP policy insights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rgbClr val="FFFFFF"/>
                </a:solidFill>
                <a:effectLst/>
                <a:uLnTx/>
                <a:uFillTx/>
                <a:latin typeface="Segoe UI"/>
                <a:ea typeface="+mn-ea"/>
                <a:cs typeface="Segoe UI"/>
              </a:rPr>
              <a:t>This enhancement helps DLP admins understand the policies construct and where they’re active. DLP admins can get these insights on all the policies or on few selected policies. They will be able to use prompts to gain deeper level view of how a policy is configured for their digital landscape. This helps admins align their data posture on a regular basis and make corrections to policy posture as needed.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Segoe UI"/>
              </a:rPr>
              <a:t>For more information, see </a:t>
            </a:r>
            <a:r>
              <a:rPr kumimoji="0" lang="en-US" sz="1600" b="0" i="0" u="none" strike="noStrike" kern="1200" cap="none" spc="0" normalizeH="0" baseline="0" noProof="0">
                <a:ln>
                  <a:noFill/>
                </a:ln>
                <a:solidFill>
                  <a:srgbClr val="2F2F2F"/>
                </a:solidFill>
                <a:effectLst/>
                <a:uLnTx/>
                <a:uFillTx/>
                <a:latin typeface="Segoe UI"/>
                <a:ea typeface="+mn-ea"/>
                <a:cs typeface="+mn-cs"/>
                <a:hlinkClick r:id="rId3"/>
              </a:rPr>
              <a:t>Test your DLP policies</a:t>
            </a:r>
            <a:endParaRPr kumimoji="0" lang="en-US" sz="1600" b="0" i="0" u="none" strike="noStrike" kern="1200" cap="none" spc="0" normalizeH="0" baseline="0" noProof="0">
              <a:ln>
                <a:noFill/>
              </a:ln>
              <a:solidFill>
                <a:srgbClr val="FFFFFF"/>
              </a:solidFill>
              <a:effectLst/>
              <a:uLnTx/>
              <a:uFillTx/>
              <a:latin typeface="Segoe UI"/>
              <a:ea typeface="+mn-ea"/>
              <a:cs typeface="Segoe U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sng" strike="noStrike" kern="1200" cap="none" spc="0" normalizeH="0" baseline="0" noProof="0">
              <a:ln>
                <a:noFill/>
              </a:ln>
              <a:solidFill>
                <a:srgbClr val="FFFFFF"/>
              </a:solidFill>
              <a:effectLst/>
              <a:uLnTx/>
              <a:uFillTx/>
              <a:latin typeface="Segoe UI"/>
              <a:ea typeface="+mn-ea"/>
              <a:cs typeface="Segoe U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a:ln>
                  <a:noFill/>
                </a:ln>
                <a:solidFill>
                  <a:srgbClr val="FFFFFF"/>
                </a:solidFill>
                <a:effectLst/>
                <a:uLnTx/>
                <a:uFillTx/>
                <a:latin typeface="Segoe UI"/>
                <a:ea typeface="+mn-ea"/>
                <a:cs typeface="Segoe UI"/>
              </a:rPr>
              <a:t>Data hunting with Activity Explorer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rgbClr val="FFFFFF"/>
                </a:solidFill>
                <a:effectLst/>
                <a:uLnTx/>
                <a:uFillTx/>
                <a:latin typeface="Segoe UI"/>
                <a:ea typeface="+mn-ea"/>
                <a:cs typeface="Segoe UI"/>
              </a:rPr>
              <a:t>Activity Explorer prompt help admins efficiently drill down into Activity data to identify activities, files with sensitive information, and additional details that are relevant to an investigation.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Segoe UI"/>
              </a:rPr>
              <a:t>For more information, see </a:t>
            </a:r>
            <a:r>
              <a:rPr kumimoji="0" lang="en-US" sz="1600" b="0" i="0" u="none" strike="noStrike" kern="1200" cap="none" spc="0" normalizeH="0" baseline="0" noProof="0">
                <a:ln>
                  <a:noFill/>
                </a:ln>
                <a:solidFill>
                  <a:srgbClr val="2F2F2F"/>
                </a:solidFill>
                <a:effectLst/>
                <a:uLnTx/>
                <a:uFillTx/>
                <a:latin typeface="Segoe UI"/>
                <a:ea typeface="+mn-ea"/>
                <a:cs typeface="+mn-cs"/>
                <a:hlinkClick r:id="rId4"/>
              </a:rPr>
              <a:t>Get started with Activity explorer</a:t>
            </a:r>
            <a:endParaRPr kumimoji="0" lang="en-US" sz="1600" b="0" i="0" u="none" strike="noStrike" kern="1200" cap="none" spc="0" normalizeH="0" baseline="0" noProof="0">
              <a:ln>
                <a:noFill/>
              </a:ln>
              <a:solidFill>
                <a:srgbClr val="FFFFFF"/>
              </a:solidFill>
              <a:effectLst/>
              <a:uLnTx/>
              <a:uFillTx/>
              <a:latin typeface="Segoe UI"/>
              <a:ea typeface="+mn-ea"/>
              <a:cs typeface="Segoe UI"/>
            </a:endParaRPr>
          </a:p>
        </p:txBody>
      </p:sp>
    </p:spTree>
    <p:extLst>
      <p:ext uri="{BB962C8B-B14F-4D97-AF65-F5344CB8AC3E}">
        <p14:creationId xmlns:p14="http://schemas.microsoft.com/office/powerpoint/2010/main" val="1207106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C2AAFD-72A4-C99B-88A4-D99AB972562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EF63D07-C294-36F6-3155-4E9027BCDAD6}"/>
              </a:ext>
            </a:extLst>
          </p:cNvPr>
          <p:cNvSpPr txBox="1"/>
          <p:nvPr/>
        </p:nvSpPr>
        <p:spPr>
          <a:xfrm>
            <a:off x="402335" y="164114"/>
            <a:ext cx="11521437" cy="488147"/>
          </a:xfrm>
          <a:prstGeom prst="rect">
            <a:avLst/>
          </a:prstGeom>
          <a:noFill/>
        </p:spPr>
        <p:txBody>
          <a:bodyPr wrap="square" lIns="0" tIns="0" rIns="0" bIns="0">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3200" b="0" i="0" u="none" strike="noStrike" kern="1200" cap="none" spc="0" normalizeH="0" baseline="0" noProof="0">
                <a:ln>
                  <a:noFill/>
                </a:ln>
                <a:solidFill>
                  <a:srgbClr val="FFC000"/>
                </a:solidFill>
                <a:effectLst/>
                <a:uLnTx/>
                <a:uFillTx/>
                <a:latin typeface="Segoe UI Semibold"/>
                <a:ea typeface="+mn-lt"/>
                <a:cs typeface="Times New Roman"/>
              </a:rPr>
              <a:t>Microsoft Purview portal powered by Copilot</a:t>
            </a:r>
          </a:p>
        </p:txBody>
      </p:sp>
      <p:cxnSp>
        <p:nvCxnSpPr>
          <p:cNvPr id="4" name="Straight Connector 3">
            <a:extLst>
              <a:ext uri="{FF2B5EF4-FFF2-40B4-BE49-F238E27FC236}">
                <a16:creationId xmlns:a16="http://schemas.microsoft.com/office/drawing/2014/main" id="{F4A85233-72CF-8EFC-2BCE-EB6C2DF7BDE5}"/>
              </a:ext>
            </a:extLst>
          </p:cNvPr>
          <p:cNvCxnSpPr>
            <a:cxnSpLocks/>
          </p:cNvCxnSpPr>
          <p:nvPr/>
        </p:nvCxnSpPr>
        <p:spPr>
          <a:xfrm flipH="1">
            <a:off x="2963009" y="843477"/>
            <a:ext cx="35960" cy="56581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7A46DFCC-C2D7-2AA4-EAB9-D42C7D825746}"/>
              </a:ext>
            </a:extLst>
          </p:cNvPr>
          <p:cNvCxnSpPr>
            <a:stCxn id="5" idx="0"/>
            <a:endCxn id="6" idx="2"/>
          </p:cNvCxnSpPr>
          <p:nvPr/>
        </p:nvCxnSpPr>
        <p:spPr>
          <a:xfrm>
            <a:off x="257323" y="932192"/>
            <a:ext cx="0" cy="2145486"/>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Diamond 4">
            <a:extLst>
              <a:ext uri="{FF2B5EF4-FFF2-40B4-BE49-F238E27FC236}">
                <a16:creationId xmlns:a16="http://schemas.microsoft.com/office/drawing/2014/main" id="{5F264D72-C275-ACDD-7FD8-F412EB561E32}"/>
              </a:ext>
            </a:extLst>
          </p:cNvPr>
          <p:cNvSpPr/>
          <p:nvPr/>
        </p:nvSpPr>
        <p:spPr>
          <a:xfrm>
            <a:off x="165883" y="932192"/>
            <a:ext cx="182880" cy="182880"/>
          </a:xfrm>
          <a:prstGeom prst="diamond">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6" name="Diamond 5">
            <a:extLst>
              <a:ext uri="{FF2B5EF4-FFF2-40B4-BE49-F238E27FC236}">
                <a16:creationId xmlns:a16="http://schemas.microsoft.com/office/drawing/2014/main" id="{D2ACE1F7-BCFD-A762-B21B-FE56572803A7}"/>
              </a:ext>
            </a:extLst>
          </p:cNvPr>
          <p:cNvSpPr/>
          <p:nvPr/>
        </p:nvSpPr>
        <p:spPr>
          <a:xfrm>
            <a:off x="165883" y="2894798"/>
            <a:ext cx="182880" cy="182880"/>
          </a:xfrm>
          <a:prstGeom prst="diamond">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 name="Diamond 6">
            <a:extLst>
              <a:ext uri="{FF2B5EF4-FFF2-40B4-BE49-F238E27FC236}">
                <a16:creationId xmlns:a16="http://schemas.microsoft.com/office/drawing/2014/main" id="{0430F31A-B38E-6CAE-8400-BCE59A3C67CB}"/>
              </a:ext>
            </a:extLst>
          </p:cNvPr>
          <p:cNvSpPr/>
          <p:nvPr/>
        </p:nvSpPr>
        <p:spPr>
          <a:xfrm>
            <a:off x="165883" y="1589189"/>
            <a:ext cx="182880" cy="182880"/>
          </a:xfrm>
          <a:prstGeom prst="diamond">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 name="Diamond 7">
            <a:extLst>
              <a:ext uri="{FF2B5EF4-FFF2-40B4-BE49-F238E27FC236}">
                <a16:creationId xmlns:a16="http://schemas.microsoft.com/office/drawing/2014/main" id="{BB7DD4BF-77DA-95E9-498D-4C8C630D96FF}"/>
              </a:ext>
            </a:extLst>
          </p:cNvPr>
          <p:cNvSpPr/>
          <p:nvPr/>
        </p:nvSpPr>
        <p:spPr>
          <a:xfrm>
            <a:off x="165883" y="2237801"/>
            <a:ext cx="182880" cy="182880"/>
          </a:xfrm>
          <a:prstGeom prst="diamond">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TextBox 8">
            <a:extLst>
              <a:ext uri="{FF2B5EF4-FFF2-40B4-BE49-F238E27FC236}">
                <a16:creationId xmlns:a16="http://schemas.microsoft.com/office/drawing/2014/main" id="{7B7FCF27-1BAD-C142-5C7A-331764B2E6E4}"/>
              </a:ext>
            </a:extLst>
          </p:cNvPr>
          <p:cNvSpPr txBox="1"/>
          <p:nvPr/>
        </p:nvSpPr>
        <p:spPr>
          <a:xfrm>
            <a:off x="424312" y="897510"/>
            <a:ext cx="2423160" cy="444096"/>
          </a:xfrm>
          <a:prstGeom prst="rect">
            <a:avLst/>
          </a:prstGeom>
          <a:noFill/>
        </p:spPr>
        <p:txBody>
          <a:bodyPr wrap="square" lIns="0" tIns="0" rIns="0" bIns="0" anchor="t">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1400" b="0" i="0" u="none" strike="noStrike" kern="1200" cap="none" spc="0" normalizeH="0" baseline="0" noProof="0">
                <a:ln>
                  <a:noFill/>
                </a:ln>
                <a:solidFill>
                  <a:srgbClr val="FFFFFF">
                    <a:lumMod val="50000"/>
                  </a:srgbClr>
                </a:solidFill>
                <a:effectLst/>
                <a:uLnTx/>
                <a:uFillTx/>
                <a:latin typeface="Segoe UI"/>
                <a:ea typeface="Calibri" panose="020F0502020204030204" pitchFamily="34" charset="0"/>
                <a:cs typeface="Times New Roman"/>
              </a:rPr>
              <a:t>Alerts and matches summarization</a:t>
            </a:r>
          </a:p>
        </p:txBody>
      </p:sp>
      <p:sp>
        <p:nvSpPr>
          <p:cNvPr id="10" name="TextBox 9">
            <a:extLst>
              <a:ext uri="{FF2B5EF4-FFF2-40B4-BE49-F238E27FC236}">
                <a16:creationId xmlns:a16="http://schemas.microsoft.com/office/drawing/2014/main" id="{C170F8D9-E2CB-5DB9-F846-98857AFF6694}"/>
              </a:ext>
            </a:extLst>
          </p:cNvPr>
          <p:cNvSpPr txBox="1"/>
          <p:nvPr/>
        </p:nvSpPr>
        <p:spPr>
          <a:xfrm>
            <a:off x="424312" y="2860116"/>
            <a:ext cx="2423160" cy="444096"/>
          </a:xfrm>
          <a:prstGeom prst="rect">
            <a:avLst/>
          </a:prstGeom>
          <a:noFill/>
        </p:spPr>
        <p:txBody>
          <a:bodyPr wrap="square" lIns="0" tIns="0" rIns="0" bIns="0" anchor="t">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Calibri" panose="020F0502020204030204" pitchFamily="34" charset="0"/>
                <a:cs typeface="Times New Roman"/>
              </a:rPr>
              <a:t>Fortifying data security posture</a:t>
            </a:r>
          </a:p>
        </p:txBody>
      </p:sp>
      <p:sp>
        <p:nvSpPr>
          <p:cNvPr id="11" name="TextBox 10">
            <a:extLst>
              <a:ext uri="{FF2B5EF4-FFF2-40B4-BE49-F238E27FC236}">
                <a16:creationId xmlns:a16="http://schemas.microsoft.com/office/drawing/2014/main" id="{6F584C7C-3584-0DCB-BB33-DE1AC78A6D9E}"/>
              </a:ext>
            </a:extLst>
          </p:cNvPr>
          <p:cNvSpPr txBox="1"/>
          <p:nvPr/>
        </p:nvSpPr>
        <p:spPr>
          <a:xfrm>
            <a:off x="424312" y="1584487"/>
            <a:ext cx="2423160" cy="213585"/>
          </a:xfrm>
          <a:prstGeom prst="rect">
            <a:avLst/>
          </a:prstGeom>
          <a:noFill/>
        </p:spPr>
        <p:txBody>
          <a:bodyPr wrap="square" lIns="0" tIns="0" rIns="0" bIns="0" anchor="t">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1400" b="0" i="0" u="none" strike="noStrike" kern="1200" cap="none" spc="0" normalizeH="0" baseline="0" noProof="0">
                <a:ln>
                  <a:noFill/>
                </a:ln>
                <a:solidFill>
                  <a:srgbClr val="FFFFFF">
                    <a:lumMod val="50000"/>
                  </a:srgbClr>
                </a:solidFill>
                <a:effectLst/>
                <a:uLnTx/>
                <a:uFillTx/>
                <a:latin typeface="Segoe UI"/>
                <a:ea typeface="Calibri" panose="020F0502020204030204" pitchFamily="34" charset="0"/>
                <a:cs typeface="Times New Roman"/>
              </a:rPr>
              <a:t>DLP policy insights</a:t>
            </a:r>
          </a:p>
        </p:txBody>
      </p:sp>
      <p:sp>
        <p:nvSpPr>
          <p:cNvPr id="12" name="TextBox 11">
            <a:extLst>
              <a:ext uri="{FF2B5EF4-FFF2-40B4-BE49-F238E27FC236}">
                <a16:creationId xmlns:a16="http://schemas.microsoft.com/office/drawing/2014/main" id="{C2551864-9578-D052-A065-3C68D3F89673}"/>
              </a:ext>
            </a:extLst>
          </p:cNvPr>
          <p:cNvSpPr txBox="1"/>
          <p:nvPr/>
        </p:nvSpPr>
        <p:spPr>
          <a:xfrm>
            <a:off x="424312" y="2145969"/>
            <a:ext cx="2423160" cy="444096"/>
          </a:xfrm>
          <a:prstGeom prst="rect">
            <a:avLst/>
          </a:prstGeom>
          <a:noFill/>
        </p:spPr>
        <p:txBody>
          <a:bodyPr wrap="square" lIns="0" tIns="0" rIns="0" bIns="0">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1400" b="0" i="0" u="none" strike="noStrike" kern="1200" cap="none" spc="0" normalizeH="0" baseline="0" noProof="0">
                <a:ln>
                  <a:noFill/>
                </a:ln>
                <a:solidFill>
                  <a:srgbClr val="FFFFFF">
                    <a:lumMod val="50000"/>
                  </a:srgbClr>
                </a:solidFill>
                <a:effectLst/>
                <a:uLnTx/>
                <a:uFillTx/>
                <a:latin typeface="Segoe UI"/>
                <a:ea typeface="Calibri" panose="020F0502020204030204" pitchFamily="34" charset="0"/>
                <a:cs typeface="Times New Roman"/>
              </a:rPr>
              <a:t>Data</a:t>
            </a:r>
            <a:r>
              <a:rPr kumimoji="0" lang="en-US" sz="1400" b="0" i="0" u="none" strike="noStrike" kern="1200" cap="none" spc="0" normalizeH="0" baseline="0" noProof="0">
                <a:ln>
                  <a:noFill/>
                </a:ln>
                <a:solidFill>
                  <a:srgbClr val="FFFFFF"/>
                </a:solidFill>
                <a:effectLst/>
                <a:uLnTx/>
                <a:uFillTx/>
                <a:latin typeface="Segoe UI"/>
                <a:ea typeface="Calibri" panose="020F0502020204030204" pitchFamily="34" charset="0"/>
                <a:cs typeface="Times New Roman" panose="02020603050405020304" pitchFamily="18" charset="0"/>
              </a:rPr>
              <a:t> </a:t>
            </a:r>
            <a:r>
              <a:rPr kumimoji="0" lang="en-US" sz="1400" b="0" i="0" u="none" strike="noStrike" kern="1200" cap="none" spc="0" normalizeH="0" baseline="0" noProof="0">
                <a:ln>
                  <a:noFill/>
                </a:ln>
                <a:solidFill>
                  <a:srgbClr val="FFFFFF">
                    <a:lumMod val="50000"/>
                  </a:srgbClr>
                </a:solidFill>
                <a:effectLst/>
                <a:uLnTx/>
                <a:uFillTx/>
                <a:latin typeface="Segoe UI"/>
                <a:ea typeface="Calibri" panose="020F0502020204030204" pitchFamily="34" charset="0"/>
                <a:cs typeface="Times New Roman"/>
              </a:rPr>
              <a:t>hunting with Activity Explorer</a:t>
            </a:r>
          </a:p>
        </p:txBody>
      </p:sp>
      <p:sp>
        <p:nvSpPr>
          <p:cNvPr id="13" name="TextBox 12">
            <a:extLst>
              <a:ext uri="{FF2B5EF4-FFF2-40B4-BE49-F238E27FC236}">
                <a16:creationId xmlns:a16="http://schemas.microsoft.com/office/drawing/2014/main" id="{BCEA54A0-3C49-DF5D-011D-A7A848509B2E}"/>
              </a:ext>
            </a:extLst>
          </p:cNvPr>
          <p:cNvSpPr txBox="1"/>
          <p:nvPr/>
        </p:nvSpPr>
        <p:spPr>
          <a:xfrm>
            <a:off x="3712966" y="840302"/>
            <a:ext cx="8310723" cy="4770537"/>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a:ln>
                  <a:noFill/>
                </a:ln>
                <a:solidFill>
                  <a:srgbClr val="FFFFFF"/>
                </a:solidFill>
                <a:effectLst/>
                <a:uLnTx/>
                <a:uFillTx/>
                <a:latin typeface="Segoe UI"/>
                <a:ea typeface="+mn-ea"/>
                <a:cs typeface="Segoe UI"/>
              </a:rPr>
              <a:t>Fortifying data security posture</a:t>
            </a:r>
          </a:p>
          <a:p>
            <a:pPr marL="285750" marR="0" lvl="0" indent="-285750" algn="l" defTabSz="914400" rtl="0" eaLnBrk="1" fontAlgn="auto" latinLnBrk="0" hangingPunct="1">
              <a:lnSpc>
                <a:spcPct val="100000"/>
              </a:lnSpc>
              <a:spcBef>
                <a:spcPts val="0"/>
              </a:spcBef>
              <a:spcAft>
                <a:spcPts val="0"/>
              </a:spcAft>
              <a:buClrTx/>
              <a:buSzTx/>
              <a:buFont typeface="Arial,Sans-Serif"/>
              <a:buChar char="•"/>
              <a:tabLst/>
              <a:defRPr/>
            </a:pPr>
            <a:r>
              <a:rPr kumimoji="0" lang="en-US" sz="1600" b="0" i="0" u="none" strike="noStrike" kern="1200" cap="none" spc="0" normalizeH="0" baseline="0" noProof="0">
                <a:ln>
                  <a:noFill/>
                </a:ln>
                <a:solidFill>
                  <a:srgbClr val="FFFFFF"/>
                </a:solidFill>
                <a:effectLst/>
                <a:uLnTx/>
                <a:uFillTx/>
                <a:latin typeface="Segoe UI"/>
                <a:ea typeface="+mn-ea"/>
                <a:cs typeface="Segoe UI"/>
              </a:rPr>
              <a:t>Microsoft Purview Data Security Posture Management (DSPM) allows you to quickly and easily monitor cross-cloud data and user risk through dynamic reports and trend analysis. </a:t>
            </a:r>
          </a:p>
          <a:p>
            <a:pPr marL="285750" marR="0" lvl="0" indent="-285750" algn="l" defTabSz="914400" rtl="0" eaLnBrk="1" fontAlgn="auto" latinLnBrk="0" hangingPunct="1">
              <a:lnSpc>
                <a:spcPct val="100000"/>
              </a:lnSpc>
              <a:spcBef>
                <a:spcPts val="0"/>
              </a:spcBef>
              <a:spcAft>
                <a:spcPts val="0"/>
              </a:spcAft>
              <a:buClrTx/>
              <a:buSzTx/>
              <a:buFont typeface="Arial,Sans-Serif"/>
              <a:buChar char="•"/>
              <a:tabLst/>
              <a:defRPr/>
            </a:pPr>
            <a:r>
              <a:rPr kumimoji="0" lang="en-US" sz="1600" b="0" i="0" u="none" strike="noStrike" kern="1200" cap="none" spc="0" normalizeH="0" baseline="0" noProof="0">
                <a:ln>
                  <a:noFill/>
                </a:ln>
                <a:solidFill>
                  <a:srgbClr val="FFFFFF"/>
                </a:solidFill>
                <a:effectLst/>
                <a:uLnTx/>
                <a:uFillTx/>
                <a:latin typeface="Segoe UI"/>
                <a:ea typeface="+mn-ea"/>
                <a:cs typeface="Segoe UI"/>
              </a:rPr>
              <a:t>By processing and correlating across other Microsoft Purview data security and risk and compliance solutions, DSPM helps you identify vulnerabilities with unprotected data and quickly take action to help you improve your data security posture and minimize risk.</a:t>
            </a:r>
          </a:p>
          <a:p>
            <a:pPr marL="285750" marR="0" lvl="0" indent="-285750" algn="l" defTabSz="914400" rtl="0" eaLnBrk="1" fontAlgn="auto" latinLnBrk="0" hangingPunct="1">
              <a:lnSpc>
                <a:spcPct val="100000"/>
              </a:lnSpc>
              <a:spcBef>
                <a:spcPts val="0"/>
              </a:spcBef>
              <a:spcAft>
                <a:spcPts val="0"/>
              </a:spcAft>
              <a:buClrTx/>
              <a:buSzTx/>
              <a:buFont typeface="Arial,Sans-Serif"/>
              <a:buChar char="•"/>
              <a:tabLst/>
              <a:defRPr/>
            </a:pPr>
            <a:r>
              <a:rPr kumimoji="0" lang="en-US" sz="1600" b="0" i="0" u="none" strike="noStrike" kern="1200" cap="none" spc="0" normalizeH="0" baseline="0" noProof="0">
                <a:ln>
                  <a:noFill/>
                </a:ln>
                <a:solidFill>
                  <a:srgbClr val="E6E6E6"/>
                </a:solidFill>
                <a:effectLst/>
                <a:uLnTx/>
                <a:uFillTx/>
                <a:latin typeface="Segoe UI"/>
                <a:ea typeface="+mn-ea"/>
                <a:cs typeface="Segoe UI"/>
              </a:rPr>
              <a:t>Data security insights are generated from scanned data across DLP, IRM, and Microsoft Purview Information Protection solutions.</a:t>
            </a:r>
            <a:endParaRPr kumimoji="0" lang="en-US" sz="1600" b="0" i="0" u="none" strike="noStrike" kern="1200" cap="none" spc="0" normalizeH="0" baseline="0" noProof="0">
              <a:ln>
                <a:noFill/>
              </a:ln>
              <a:solidFill>
                <a:srgbClr val="FFFFFF"/>
              </a:solidFill>
              <a:effectLst/>
              <a:uLnTx/>
              <a:uFillTx/>
              <a:latin typeface="Segoe UI"/>
              <a:ea typeface="+mn-ea"/>
              <a:cs typeface="Segoe UI"/>
            </a:endParaRPr>
          </a:p>
          <a:p>
            <a:pPr marL="285750" marR="0" lvl="0" indent="-285750" algn="l" defTabSz="914400" rtl="0" eaLnBrk="1" fontAlgn="auto" latinLnBrk="0" hangingPunct="1">
              <a:lnSpc>
                <a:spcPct val="100000"/>
              </a:lnSpc>
              <a:spcBef>
                <a:spcPts val="0"/>
              </a:spcBef>
              <a:spcAft>
                <a:spcPts val="0"/>
              </a:spcAft>
              <a:buClrTx/>
              <a:buSzTx/>
              <a:buFont typeface="Arial,Sans-Serif"/>
              <a:buChar char="•"/>
              <a:tabLst/>
              <a:defRPr/>
            </a:pPr>
            <a:r>
              <a:rPr kumimoji="0" lang="en-US" sz="1600" b="0" i="0" u="none" strike="noStrike" kern="1200" cap="none" spc="0" normalizeH="0" baseline="0" noProof="0">
                <a:ln>
                  <a:noFill/>
                </a:ln>
                <a:solidFill>
                  <a:srgbClr val="E6E6E6"/>
                </a:solidFill>
                <a:effectLst/>
                <a:uLnTx/>
                <a:uFillTx/>
                <a:latin typeface="Segoe UI"/>
                <a:ea typeface="+mn-ea"/>
                <a:cs typeface="Segoe UI"/>
              </a:rPr>
              <a:t>Use Security Copilot to quickly dive into the details and get answers about unprotected sensitive data assets and potentially risky user activities in your organization. </a:t>
            </a:r>
          </a:p>
          <a:p>
            <a:pPr marL="285750" marR="0" lvl="0" indent="-285750" algn="l" defTabSz="914400" rtl="0" eaLnBrk="1" fontAlgn="auto" latinLnBrk="0" hangingPunct="1">
              <a:lnSpc>
                <a:spcPct val="100000"/>
              </a:lnSpc>
              <a:spcBef>
                <a:spcPts val="0"/>
              </a:spcBef>
              <a:spcAft>
                <a:spcPts val="0"/>
              </a:spcAft>
              <a:buClrTx/>
              <a:buSzTx/>
              <a:buFont typeface="Arial,Sans-Serif"/>
              <a:buChar char="•"/>
              <a:tabLst/>
              <a:defRPr/>
            </a:pPr>
            <a:r>
              <a:rPr kumimoji="0" lang="en-US" sz="1600" b="0" i="0" u="none" strike="noStrike" kern="1200" cap="none" spc="0" normalizeH="0" baseline="0" noProof="0">
                <a:ln>
                  <a:noFill/>
                </a:ln>
                <a:solidFill>
                  <a:srgbClr val="E6E6E6"/>
                </a:solidFill>
                <a:effectLst/>
                <a:uLnTx/>
                <a:uFillTx/>
                <a:latin typeface="Segoe UI"/>
                <a:ea typeface="+mn-ea"/>
                <a:cs typeface="Segoe UI"/>
              </a:rPr>
              <a:t>Suggested prompt responses automatically scope insight data and provide quick answers in a separate flyout pane. You can select additional built-in prompts to automatically update and generate new responses in the flyout pane. Create custom prompts directly in Copilot to generate responses from AI-driven analytics based the scanning results from your organization.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E6E6E6"/>
                </a:solidFill>
                <a:effectLst/>
                <a:uLnTx/>
                <a:uFillTx/>
                <a:latin typeface="Segoe UI"/>
                <a:ea typeface="+mn-ea"/>
                <a:cs typeface="Segoe UI"/>
              </a:rPr>
              <a:t>For more information, see </a:t>
            </a:r>
            <a:r>
              <a:rPr kumimoji="0" lang="en-US" sz="1600" b="0" i="0" u="none" strike="noStrike" kern="1200" cap="none" spc="0" normalizeH="0" baseline="0" noProof="0">
                <a:ln>
                  <a:noFill/>
                </a:ln>
                <a:solidFill>
                  <a:srgbClr val="2F2F2F"/>
                </a:solidFill>
                <a:effectLst/>
                <a:uLnTx/>
                <a:uFillTx/>
                <a:latin typeface="Segoe UI"/>
                <a:ea typeface="+mn-ea"/>
                <a:cs typeface="+mn-cs"/>
                <a:hlinkClick r:id="rId3"/>
              </a:rPr>
              <a:t>Use Microsoft Security Copilot with Data Security Posture Management</a:t>
            </a:r>
            <a:endParaRPr kumimoji="0" lang="en-US" sz="1600" b="0" i="0" u="none" strike="noStrike" kern="1200" cap="none" spc="0" normalizeH="0" baseline="0" noProof="0">
              <a:ln>
                <a:noFill/>
              </a:ln>
              <a:solidFill>
                <a:srgbClr val="FFFFFF"/>
              </a:solidFill>
              <a:effectLst/>
              <a:uLnTx/>
              <a:uFillTx/>
              <a:latin typeface="Segoe UI"/>
              <a:ea typeface="+mn-ea"/>
              <a:cs typeface="Segoe UI"/>
            </a:endParaRPr>
          </a:p>
        </p:txBody>
      </p:sp>
    </p:spTree>
    <p:extLst>
      <p:ext uri="{BB962C8B-B14F-4D97-AF65-F5344CB8AC3E}">
        <p14:creationId xmlns:p14="http://schemas.microsoft.com/office/powerpoint/2010/main" val="4177298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9807DD-C558-BD45-4112-2CCF2667D66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0DC59AA-2D35-DD82-A429-D7CB7A217A19}"/>
              </a:ext>
            </a:extLst>
          </p:cNvPr>
          <p:cNvSpPr txBox="1"/>
          <p:nvPr/>
        </p:nvSpPr>
        <p:spPr>
          <a:xfrm>
            <a:off x="200284" y="52780"/>
            <a:ext cx="11521437" cy="1130502"/>
          </a:xfrm>
          <a:prstGeom prst="rect">
            <a:avLst/>
          </a:prstGeom>
          <a:noFill/>
        </p:spPr>
        <p:txBody>
          <a:bodyPr wrap="square" lIns="0" tIns="0" rIns="0" bIns="0">
            <a:spAutoFit/>
          </a:bodyPr>
          <a:lstStyle/>
          <a:p>
            <a:pPr>
              <a:lnSpc>
                <a:spcPct val="107000"/>
              </a:lnSpc>
              <a:spcBef>
                <a:spcPts val="400"/>
              </a:spcBef>
              <a:spcAft>
                <a:spcPts val="500"/>
              </a:spcAft>
              <a:defRPr/>
            </a:pPr>
            <a:r>
              <a:rPr lang="en-US" sz="3200">
                <a:solidFill>
                  <a:srgbClr val="00B050"/>
                </a:solidFill>
                <a:latin typeface="Segoe UI Semibold"/>
                <a:ea typeface="Calibri" panose="020F0502020204030204" pitchFamily="34" charset="0"/>
                <a:cs typeface="Times New Roman"/>
              </a:rPr>
              <a:t>Scale with Automation</a:t>
            </a:r>
          </a:p>
          <a:p>
            <a:pPr>
              <a:lnSpc>
                <a:spcPct val="107000"/>
              </a:lnSpc>
              <a:spcBef>
                <a:spcPts val="400"/>
              </a:spcBef>
              <a:spcAft>
                <a:spcPts val="500"/>
              </a:spcAft>
              <a:defRPr/>
            </a:pPr>
            <a:endParaRPr lang="en-US" sz="3200">
              <a:solidFill>
                <a:schemeClr val="accent6">
                  <a:lumMod val="90000"/>
                  <a:lumOff val="10000"/>
                </a:schemeClr>
              </a:solidFill>
              <a:latin typeface="Segoe UI"/>
              <a:cs typeface="Segoe UI"/>
            </a:endParaRPr>
          </a:p>
        </p:txBody>
      </p:sp>
      <p:cxnSp>
        <p:nvCxnSpPr>
          <p:cNvPr id="4" name="Straight Connector 3">
            <a:extLst>
              <a:ext uri="{FF2B5EF4-FFF2-40B4-BE49-F238E27FC236}">
                <a16:creationId xmlns:a16="http://schemas.microsoft.com/office/drawing/2014/main" id="{0BF045D3-05ED-CC21-6750-078EC0AE465B}"/>
              </a:ext>
            </a:extLst>
          </p:cNvPr>
          <p:cNvCxnSpPr>
            <a:cxnSpLocks/>
          </p:cNvCxnSpPr>
          <p:nvPr/>
        </p:nvCxnSpPr>
        <p:spPr>
          <a:xfrm flipH="1">
            <a:off x="2963009" y="843477"/>
            <a:ext cx="35960" cy="56581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464CB5E1-E27D-31CB-59CC-5741FD6E4D7B}"/>
              </a:ext>
            </a:extLst>
          </p:cNvPr>
          <p:cNvGrpSpPr/>
          <p:nvPr/>
        </p:nvGrpSpPr>
        <p:grpSpPr>
          <a:xfrm>
            <a:off x="168311" y="947126"/>
            <a:ext cx="2741832" cy="1775949"/>
            <a:chOff x="6162674" y="2209150"/>
            <a:chExt cx="2741832" cy="1775949"/>
          </a:xfrm>
        </p:grpSpPr>
        <p:cxnSp>
          <p:nvCxnSpPr>
            <p:cNvPr id="29" name="Straight Connector 28">
              <a:extLst>
                <a:ext uri="{FF2B5EF4-FFF2-40B4-BE49-F238E27FC236}">
                  <a16:creationId xmlns:a16="http://schemas.microsoft.com/office/drawing/2014/main" id="{3D21F878-7E7F-458A-4C38-6E596530B1C9}"/>
                </a:ext>
              </a:extLst>
            </p:cNvPr>
            <p:cNvCxnSpPr>
              <a:cxnSpLocks/>
              <a:stCxn id="41" idx="0"/>
              <a:endCxn id="37" idx="0"/>
            </p:cNvCxnSpPr>
            <p:nvPr/>
          </p:nvCxnSpPr>
          <p:spPr>
            <a:xfrm>
              <a:off x="6254114" y="2209150"/>
              <a:ext cx="0" cy="1436239"/>
            </a:xfrm>
            <a:prstGeom prst="line">
              <a:avLst/>
            </a:prstGeom>
            <a:solidFill>
              <a:schemeClr val="tx1"/>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30" name="Group 29">
              <a:extLst>
                <a:ext uri="{FF2B5EF4-FFF2-40B4-BE49-F238E27FC236}">
                  <a16:creationId xmlns:a16="http://schemas.microsoft.com/office/drawing/2014/main" id="{64258FF9-24E4-57CC-B67D-4D8A7A672B7C}"/>
                </a:ext>
              </a:extLst>
            </p:cNvPr>
            <p:cNvGrpSpPr/>
            <p:nvPr/>
          </p:nvGrpSpPr>
          <p:grpSpPr>
            <a:xfrm>
              <a:off x="6162674" y="2209150"/>
              <a:ext cx="2741832" cy="444096"/>
              <a:chOff x="6162674" y="2209150"/>
              <a:chExt cx="2741832" cy="444096"/>
            </a:xfrm>
          </p:grpSpPr>
          <p:sp>
            <p:nvSpPr>
              <p:cNvPr id="40" name="TextBox 39">
                <a:extLst>
                  <a:ext uri="{FF2B5EF4-FFF2-40B4-BE49-F238E27FC236}">
                    <a16:creationId xmlns:a16="http://schemas.microsoft.com/office/drawing/2014/main" id="{DF63407B-89DC-09D4-2698-B16A3DCB4B37}"/>
                  </a:ext>
                </a:extLst>
              </p:cNvPr>
              <p:cNvSpPr txBox="1"/>
              <p:nvPr/>
            </p:nvSpPr>
            <p:spPr>
              <a:xfrm>
                <a:off x="6481346" y="2209150"/>
                <a:ext cx="2423160" cy="444096"/>
              </a:xfrm>
              <a:prstGeom prst="rect">
                <a:avLst/>
              </a:prstGeom>
              <a:noFill/>
            </p:spPr>
            <p:txBody>
              <a:bodyPr wrap="square" lIns="0" tIns="0" rIns="0" bIns="0">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lang="en-US" sz="1400">
                    <a:solidFill>
                      <a:schemeClr val="bg1"/>
                    </a:solidFill>
                    <a:latin typeface="Segoe UI"/>
                    <a:ea typeface="Calibri" panose="020F0502020204030204" pitchFamily="34" charset="0"/>
                    <a:cs typeface="Times New Roman" panose="02020603050405020304" pitchFamily="18" charset="0"/>
                  </a:rPr>
                  <a:t>Automation with Purview Agents</a:t>
                </a:r>
              </a:p>
            </p:txBody>
          </p:sp>
          <p:sp>
            <p:nvSpPr>
              <p:cNvPr id="41" name="Diamond 40">
                <a:extLst>
                  <a:ext uri="{FF2B5EF4-FFF2-40B4-BE49-F238E27FC236}">
                    <a16:creationId xmlns:a16="http://schemas.microsoft.com/office/drawing/2014/main" id="{CE077D04-42F0-63F9-13CD-72F9D1512920}"/>
                  </a:ext>
                </a:extLst>
              </p:cNvPr>
              <p:cNvSpPr/>
              <p:nvPr/>
            </p:nvSpPr>
            <p:spPr>
              <a:xfrm>
                <a:off x="6162674" y="2209150"/>
                <a:ext cx="182880" cy="182880"/>
              </a:xfrm>
              <a:prstGeom prst="diamond">
                <a:avLst/>
              </a:prstGeom>
              <a:solidFill>
                <a:schemeClr val="tx1"/>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50"/>
                  </a:solidFill>
                  <a:effectLst/>
                  <a:uLnTx/>
                  <a:uFillTx/>
                  <a:latin typeface="Segoe UI"/>
                  <a:ea typeface="+mn-ea"/>
                  <a:cs typeface="+mn-cs"/>
                </a:endParaRPr>
              </a:p>
            </p:txBody>
          </p:sp>
        </p:grpSp>
        <p:grpSp>
          <p:nvGrpSpPr>
            <p:cNvPr id="31" name="Group 30">
              <a:extLst>
                <a:ext uri="{FF2B5EF4-FFF2-40B4-BE49-F238E27FC236}">
                  <a16:creationId xmlns:a16="http://schemas.microsoft.com/office/drawing/2014/main" id="{477C56EF-D11A-C4DA-5144-0D70B2B66ACB}"/>
                </a:ext>
              </a:extLst>
            </p:cNvPr>
            <p:cNvGrpSpPr/>
            <p:nvPr/>
          </p:nvGrpSpPr>
          <p:grpSpPr>
            <a:xfrm>
              <a:off x="6162674" y="2866147"/>
              <a:ext cx="2741831" cy="444096"/>
              <a:chOff x="6162674" y="2866147"/>
              <a:chExt cx="2741831" cy="444096"/>
            </a:xfrm>
          </p:grpSpPr>
          <p:sp>
            <p:nvSpPr>
              <p:cNvPr id="38" name="TextBox 37">
                <a:extLst>
                  <a:ext uri="{FF2B5EF4-FFF2-40B4-BE49-F238E27FC236}">
                    <a16:creationId xmlns:a16="http://schemas.microsoft.com/office/drawing/2014/main" id="{21E6C69D-3541-E158-AAEE-B7CA17080C3B}"/>
                  </a:ext>
                </a:extLst>
              </p:cNvPr>
              <p:cNvSpPr txBox="1"/>
              <p:nvPr/>
            </p:nvSpPr>
            <p:spPr>
              <a:xfrm>
                <a:off x="6481345" y="2866147"/>
                <a:ext cx="2423160" cy="444096"/>
              </a:xfrm>
              <a:prstGeom prst="rect">
                <a:avLst/>
              </a:prstGeom>
              <a:noFill/>
            </p:spPr>
            <p:txBody>
              <a:bodyPr wrap="square" lIns="0" tIns="0" rIns="0" bIns="0">
                <a:spAutoFit/>
              </a:bodyPr>
              <a:lstStyle/>
              <a:p>
                <a:pPr>
                  <a:lnSpc>
                    <a:spcPct val="107000"/>
                  </a:lnSpc>
                  <a:spcBef>
                    <a:spcPts val="400"/>
                  </a:spcBef>
                  <a:spcAft>
                    <a:spcPts val="500"/>
                  </a:spcAft>
                  <a:defRPr/>
                </a:pPr>
                <a:r>
                  <a:rPr lang="en-US" sz="1400">
                    <a:solidFill>
                      <a:schemeClr val="bg1">
                        <a:lumMod val="65000"/>
                      </a:schemeClr>
                    </a:solidFill>
                    <a:latin typeface="Segoe UI"/>
                    <a:ea typeface="Calibri" panose="020F0502020204030204" pitchFamily="34" charset="0"/>
                    <a:cs typeface="Times New Roman" panose="02020603050405020304" pitchFamily="18" charset="0"/>
                  </a:rPr>
                  <a:t>Use repeatable playbooks and automate your task</a:t>
                </a:r>
              </a:p>
            </p:txBody>
          </p:sp>
          <p:sp>
            <p:nvSpPr>
              <p:cNvPr id="39" name="Diamond 38">
                <a:extLst>
                  <a:ext uri="{FF2B5EF4-FFF2-40B4-BE49-F238E27FC236}">
                    <a16:creationId xmlns:a16="http://schemas.microsoft.com/office/drawing/2014/main" id="{50B66757-18BF-A232-06FE-ADCD757750BA}"/>
                  </a:ext>
                </a:extLst>
              </p:cNvPr>
              <p:cNvSpPr/>
              <p:nvPr/>
            </p:nvSpPr>
            <p:spPr>
              <a:xfrm>
                <a:off x="6162674" y="2866147"/>
                <a:ext cx="182880" cy="182880"/>
              </a:xfrm>
              <a:prstGeom prst="diamond">
                <a:avLst/>
              </a:prstGeom>
              <a:solidFill>
                <a:schemeClr val="tx1"/>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grpSp>
        <p:grpSp>
          <p:nvGrpSpPr>
            <p:cNvPr id="32" name="Group 31">
              <a:extLst>
                <a:ext uri="{FF2B5EF4-FFF2-40B4-BE49-F238E27FC236}">
                  <a16:creationId xmlns:a16="http://schemas.microsoft.com/office/drawing/2014/main" id="{0AB2E5DA-15B8-8B0F-BE06-89B84BD66F2F}"/>
                </a:ext>
              </a:extLst>
            </p:cNvPr>
            <p:cNvGrpSpPr/>
            <p:nvPr/>
          </p:nvGrpSpPr>
          <p:grpSpPr>
            <a:xfrm>
              <a:off x="6162674" y="3541003"/>
              <a:ext cx="2741832" cy="444096"/>
              <a:chOff x="6162674" y="3541003"/>
              <a:chExt cx="2741832" cy="444096"/>
            </a:xfrm>
          </p:grpSpPr>
          <p:sp>
            <p:nvSpPr>
              <p:cNvPr id="36" name="TextBox 35">
                <a:extLst>
                  <a:ext uri="{FF2B5EF4-FFF2-40B4-BE49-F238E27FC236}">
                    <a16:creationId xmlns:a16="http://schemas.microsoft.com/office/drawing/2014/main" id="{46940BD2-7897-5981-FEED-C3C7592DCBFB}"/>
                  </a:ext>
                </a:extLst>
              </p:cNvPr>
              <p:cNvSpPr txBox="1"/>
              <p:nvPr/>
            </p:nvSpPr>
            <p:spPr>
              <a:xfrm>
                <a:off x="6481346" y="3541003"/>
                <a:ext cx="2423160" cy="444096"/>
              </a:xfrm>
              <a:prstGeom prst="rect">
                <a:avLst/>
              </a:prstGeom>
              <a:noFill/>
            </p:spPr>
            <p:txBody>
              <a:bodyPr wrap="square" lIns="0" tIns="0" rIns="0" bIns="0">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1400" b="0" i="0" u="none" strike="noStrike" kern="1200" cap="none" spc="0" normalizeH="0" baseline="0" noProof="0">
                    <a:ln>
                      <a:noFill/>
                    </a:ln>
                    <a:solidFill>
                      <a:schemeClr val="bg1">
                        <a:lumMod val="65000"/>
                      </a:schemeClr>
                    </a:solidFill>
                    <a:effectLst/>
                    <a:uLnTx/>
                    <a:uFillTx/>
                    <a:latin typeface="Segoe UI"/>
                    <a:ea typeface="Calibri" panose="020F0502020204030204" pitchFamily="34" charset="0"/>
                    <a:cs typeface="Times New Roman" panose="02020603050405020304" pitchFamily="18" charset="0"/>
                  </a:rPr>
                  <a:t>Call into Copilot from a Logic App workflow</a:t>
                </a:r>
              </a:p>
            </p:txBody>
          </p:sp>
          <p:sp>
            <p:nvSpPr>
              <p:cNvPr id="37" name="Diamond 36">
                <a:extLst>
                  <a:ext uri="{FF2B5EF4-FFF2-40B4-BE49-F238E27FC236}">
                    <a16:creationId xmlns:a16="http://schemas.microsoft.com/office/drawing/2014/main" id="{6DCEE613-6CFB-BBC8-AD55-78952C3C193F}"/>
                  </a:ext>
                </a:extLst>
              </p:cNvPr>
              <p:cNvSpPr/>
              <p:nvPr/>
            </p:nvSpPr>
            <p:spPr>
              <a:xfrm>
                <a:off x="6162674" y="3645389"/>
                <a:ext cx="182880" cy="182880"/>
              </a:xfrm>
              <a:prstGeom prst="diamond">
                <a:avLst/>
              </a:prstGeom>
              <a:solidFill>
                <a:schemeClr val="tx1"/>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Segoe UI"/>
                </a:endParaRPr>
              </a:p>
            </p:txBody>
          </p:sp>
        </p:grpSp>
      </p:grpSp>
      <p:sp>
        <p:nvSpPr>
          <p:cNvPr id="9" name="TextBox 8">
            <a:extLst>
              <a:ext uri="{FF2B5EF4-FFF2-40B4-BE49-F238E27FC236}">
                <a16:creationId xmlns:a16="http://schemas.microsoft.com/office/drawing/2014/main" id="{5BAA8771-79C5-56EB-5847-A0C4714277B8}"/>
              </a:ext>
            </a:extLst>
          </p:cNvPr>
          <p:cNvSpPr txBox="1"/>
          <p:nvPr/>
        </p:nvSpPr>
        <p:spPr>
          <a:xfrm>
            <a:off x="3712966" y="840302"/>
            <a:ext cx="8310723" cy="3539430"/>
          </a:xfrm>
          <a:prstGeom prst="rect">
            <a:avLst/>
          </a:prstGeom>
          <a:noFill/>
        </p:spPr>
        <p:txBody>
          <a:bodyPr wrap="square" lIns="91440" tIns="45720" rIns="91440" bIns="45720" rtlCol="0" anchor="t">
            <a:spAutoFit/>
          </a:bodyPr>
          <a:lstStyle/>
          <a:p>
            <a:r>
              <a:rPr lang="en-US" sz="1600" b="1" u="sng">
                <a:solidFill>
                  <a:srgbClr val="FFFFFF"/>
                </a:solidFill>
                <a:latin typeface="Segoe UI"/>
                <a:cs typeface="Segoe UI"/>
              </a:rPr>
              <a:t>Automation with Purview Agents</a:t>
            </a:r>
          </a:p>
          <a:p>
            <a:pPr marL="285750" indent="-285750">
              <a:buFont typeface="Arial" panose="020B0604020202020204" pitchFamily="34" charset="0"/>
              <a:buChar char="•"/>
            </a:pPr>
            <a:r>
              <a:rPr lang="en-US" sz="1600">
                <a:solidFill>
                  <a:srgbClr val="FFFFFF"/>
                </a:solidFill>
                <a:cs typeface="Segoe UI"/>
              </a:rPr>
              <a:t>Microsoft Purview’s Security Copilot Agents are AI-powered assistants that automatically triage Data Loss Prevention (DLP) and Insider Risk Management alerts, identifying those that pose the greatest risk so your security team can address them first.</a:t>
            </a:r>
          </a:p>
          <a:p>
            <a:pPr marL="285750" indent="-285750">
              <a:buFont typeface="Arial" panose="020B0604020202020204" pitchFamily="34" charset="0"/>
              <a:buChar char="•"/>
            </a:pPr>
            <a:r>
              <a:rPr lang="en-US" sz="1600">
                <a:solidFill>
                  <a:srgbClr val="FFFFFF"/>
                </a:solidFill>
                <a:cs typeface="Segoe UI"/>
              </a:rPr>
              <a:t>These agents streamline data security operations by sorting alerts into priority categories (like “Needs attention” for critical issues versus “Less urgent”), enabling faster response times and allowing analysts to focus on truly high-risk incidents.</a:t>
            </a:r>
          </a:p>
          <a:p>
            <a:pPr marL="285750" indent="-285750">
              <a:buFont typeface="Arial" panose="020B0604020202020204" pitchFamily="34" charset="0"/>
              <a:buChar char="•"/>
            </a:pPr>
            <a:r>
              <a:rPr lang="en-US" sz="1600">
                <a:solidFill>
                  <a:srgbClr val="FFFFFF"/>
                </a:solidFill>
                <a:cs typeface="Segoe UI"/>
              </a:rPr>
              <a:t>Microsoft Purview agents continuously learn and adapt based on administrator feedback (provided in natural language) to fine-tune their alert prioritization logic, ensuring the system aligns with your organization’s evolving data security priorities over time.</a:t>
            </a:r>
          </a:p>
          <a:p>
            <a:pPr marL="285750" indent="-285750">
              <a:buFont typeface="Arial" panose="020B0604020202020204" pitchFamily="34" charset="0"/>
              <a:buChar char="•"/>
            </a:pPr>
            <a:r>
              <a:rPr lang="en-US" sz="1600">
                <a:solidFill>
                  <a:srgbClr val="FFFFFF"/>
                </a:solidFill>
                <a:latin typeface="Segoe UI"/>
                <a:cs typeface="Segoe UI"/>
              </a:rPr>
              <a:t>For more information, see </a:t>
            </a:r>
            <a:r>
              <a:rPr lang="en-US" sz="1600">
                <a:hlinkClick r:id="rId4"/>
              </a:rPr>
              <a:t>Get started with the Microsoft Purview Agents | Microsoft Learn</a:t>
            </a:r>
            <a:endParaRPr lang="en-US" sz="1600">
              <a:solidFill>
                <a:srgbClr val="FFFFFF"/>
              </a:solidFill>
              <a:cs typeface="Segoe UI"/>
            </a:endParaRPr>
          </a:p>
        </p:txBody>
      </p:sp>
    </p:spTree>
    <p:extLst>
      <p:ext uri="{BB962C8B-B14F-4D97-AF65-F5344CB8AC3E}">
        <p14:creationId xmlns:p14="http://schemas.microsoft.com/office/powerpoint/2010/main" val="2422608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9340F8-F4FF-C766-AB01-FFAEAF2DAF11}"/>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083780E-BDF9-DB88-20BE-2DBDDC7A004B}"/>
              </a:ext>
            </a:extLst>
          </p:cNvPr>
          <p:cNvCxnSpPr>
            <a:cxnSpLocks/>
          </p:cNvCxnSpPr>
          <p:nvPr/>
        </p:nvCxnSpPr>
        <p:spPr>
          <a:xfrm flipH="1">
            <a:off x="2963009" y="843477"/>
            <a:ext cx="35960" cy="56581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A0B85AA-39D0-9948-DE4D-3C73CCF1EB19}"/>
              </a:ext>
            </a:extLst>
          </p:cNvPr>
          <p:cNvSpPr txBox="1"/>
          <p:nvPr/>
        </p:nvSpPr>
        <p:spPr>
          <a:xfrm>
            <a:off x="3712966" y="840302"/>
            <a:ext cx="8310723" cy="5016758"/>
          </a:xfrm>
          <a:prstGeom prst="rect">
            <a:avLst/>
          </a:prstGeom>
          <a:noFill/>
        </p:spPr>
        <p:txBody>
          <a:bodyPr wrap="square" lIns="91440" tIns="45720" rIns="91440" bIns="45720" rtlCol="0" anchor="t">
            <a:spAutoFit/>
          </a:bodyPr>
          <a:lstStyle/>
          <a:p>
            <a:endParaRPr lang="en-US" sz="1600" dirty="0">
              <a:solidFill>
                <a:srgbClr val="FFFFFF"/>
              </a:solidFill>
              <a:cs typeface="Segoe UI"/>
            </a:endParaRPr>
          </a:p>
          <a:p>
            <a:r>
              <a:rPr lang="en-US" sz="1600" dirty="0">
                <a:solidFill>
                  <a:schemeClr val="bg1"/>
                </a:solidFill>
                <a:ea typeface="Calibri" panose="020F0502020204030204" pitchFamily="34" charset="0"/>
                <a:cs typeface="Times New Roman" panose="02020603050405020304" pitchFamily="18" charset="0"/>
              </a:rPr>
              <a:t>Use repeatable playbooks and automate your task</a:t>
            </a:r>
          </a:p>
          <a:p>
            <a:pPr marL="285750" indent="-285750">
              <a:buFont typeface="Arial" panose="020B0604020202020204" pitchFamily="34" charset="0"/>
              <a:buChar char="•"/>
            </a:pPr>
            <a:r>
              <a:rPr lang="en-US" sz="1600" dirty="0">
                <a:solidFill>
                  <a:schemeClr val="bg1"/>
                </a:solidFill>
              </a:rPr>
              <a:t>Leverage the prebuilt promptbooks, serve as ready-to-use workflows templates to automate repetitive tasks. For more information, see </a:t>
            </a:r>
            <a:r>
              <a:rPr lang="en-US" sz="1600" dirty="0">
                <a:hlinkClick r:id="rId4"/>
              </a:rPr>
              <a:t>Using promptbooks</a:t>
            </a:r>
            <a:r>
              <a:rPr lang="en-US" sz="1600" dirty="0">
                <a:solidFill>
                  <a:schemeClr val="bg1"/>
                </a:solidFill>
              </a:rPr>
              <a:t>.</a:t>
            </a:r>
          </a:p>
          <a:p>
            <a:pPr marL="285750" indent="-285750">
              <a:buFont typeface="Arial" panose="020B0604020202020204" pitchFamily="34" charset="0"/>
              <a:buChar char="•"/>
            </a:pPr>
            <a:r>
              <a:rPr lang="en-US" sz="1600" dirty="0">
                <a:solidFill>
                  <a:schemeClr val="bg1"/>
                </a:solidFill>
              </a:rPr>
              <a:t>Utilize the prebuilt promptbooks in Microsoft Purview’s Data Security Posture Management (DSPM) Copilot to automate repetitive security tasks. These promptbooks act as ready-to-use workflow templates that streamline investigations such as identifying risky users or sensitive data exposure using natural language. For more information, see </a:t>
            </a:r>
            <a:r>
              <a:rPr lang="en-US" sz="1600" dirty="0">
                <a:hlinkClick r:id="rId5"/>
              </a:rPr>
              <a:t>Use Microsoft Security Copilot with Data Security Posture Management | Microsoft Learn</a:t>
            </a:r>
            <a:r>
              <a:rPr lang="en-US" sz="1600" dirty="0">
                <a:solidFill>
                  <a:schemeClr val="bg1"/>
                </a:solidFill>
              </a:rPr>
              <a:t>.</a:t>
            </a:r>
            <a:endParaRPr lang="en-IN" sz="1600" b="1" dirty="0">
              <a:solidFill>
                <a:schemeClr val="bg1"/>
              </a:solidFill>
            </a:endParaRPr>
          </a:p>
          <a:p>
            <a:pPr marL="285750" indent="-285750">
              <a:buFont typeface="Arial" panose="020B0604020202020204" pitchFamily="34" charset="0"/>
              <a:buChar char="•"/>
            </a:pPr>
            <a:r>
              <a:rPr lang="en-US" sz="1600" dirty="0">
                <a:solidFill>
                  <a:schemeClr val="bg1"/>
                </a:solidFill>
              </a:rPr>
              <a:t>Create your own promptbook to automate investigation flows and optimize repetitive tasks that customized to your needs and requirements. </a:t>
            </a:r>
            <a:r>
              <a:rPr lang="en-US" sz="1600" dirty="0">
                <a:solidFill>
                  <a:srgbClr val="FFFFFF"/>
                </a:solidFill>
                <a:cs typeface="Segoe UI"/>
              </a:rPr>
              <a:t>For more information, see </a:t>
            </a:r>
            <a:r>
              <a:rPr lang="en-US" sz="1600" dirty="0">
                <a:hlinkClick r:id="rId6"/>
              </a:rPr>
              <a:t>Build your own promptbooks</a:t>
            </a:r>
            <a:endParaRPr lang="en-US" sz="1600" dirty="0"/>
          </a:p>
          <a:p>
            <a:endParaRPr lang="en-US" sz="1600" b="1" dirty="0">
              <a:solidFill>
                <a:schemeClr val="bg1"/>
              </a:solidFill>
            </a:endParaRPr>
          </a:p>
          <a:p>
            <a:r>
              <a:rPr lang="en-US" sz="1600" dirty="0">
                <a:solidFill>
                  <a:schemeClr val="bg1"/>
                </a:solidFill>
              </a:rPr>
              <a:t>Call into Copilot from a Logic Apps workflow</a:t>
            </a:r>
          </a:p>
          <a:p>
            <a:pPr marL="285750" indent="-285750">
              <a:buFont typeface="Arial" panose="020B0604020202020204" pitchFamily="34" charset="0"/>
              <a:buChar char="•"/>
            </a:pPr>
            <a:r>
              <a:rPr lang="en-US" sz="1600" dirty="0">
                <a:solidFill>
                  <a:schemeClr val="bg1"/>
                </a:solidFill>
              </a:rPr>
              <a:t>Logic Apps connector enables seamless integration between your Logic Apps workflows and Security Copilot. The connector exposes two actions: submit a Copilot prompt and submit a promptbook. </a:t>
            </a:r>
            <a:r>
              <a:rPr lang="en-US" sz="1600" dirty="0">
                <a:solidFill>
                  <a:srgbClr val="FFFFFF"/>
                </a:solidFill>
                <a:cs typeface="Segoe UI"/>
              </a:rPr>
              <a:t>For more information, see </a:t>
            </a:r>
            <a:r>
              <a:rPr lang="en-US" sz="1600" dirty="0">
                <a:hlinkClick r:id="rId7"/>
              </a:rPr>
              <a:t>Logic Apps connectors</a:t>
            </a:r>
            <a:endParaRPr lang="en-US" sz="1600" dirty="0">
              <a:solidFill>
                <a:schemeClr val="bg1"/>
              </a:solidFill>
            </a:endParaRPr>
          </a:p>
          <a:p>
            <a:pPr marL="285750" indent="-285750">
              <a:buFont typeface="Arial" panose="020B0604020202020204" pitchFamily="34" charset="0"/>
              <a:buChar char="•"/>
            </a:pPr>
            <a:endParaRPr lang="en-US" sz="16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rgbClr val="FFFFFF"/>
              </a:solidFill>
              <a:latin typeface="Segoe UI"/>
              <a:cs typeface="Segoe UI"/>
            </a:endParaRPr>
          </a:p>
        </p:txBody>
      </p:sp>
      <p:grpSp>
        <p:nvGrpSpPr>
          <p:cNvPr id="25" name="Group 24">
            <a:extLst>
              <a:ext uri="{FF2B5EF4-FFF2-40B4-BE49-F238E27FC236}">
                <a16:creationId xmlns:a16="http://schemas.microsoft.com/office/drawing/2014/main" id="{D7E268A3-573C-30B1-91F5-34E08C358C28}"/>
              </a:ext>
            </a:extLst>
          </p:cNvPr>
          <p:cNvGrpSpPr/>
          <p:nvPr/>
        </p:nvGrpSpPr>
        <p:grpSpPr>
          <a:xfrm>
            <a:off x="108724" y="864578"/>
            <a:ext cx="2741832" cy="1775949"/>
            <a:chOff x="6162674" y="2209150"/>
            <a:chExt cx="2741832" cy="1775949"/>
          </a:xfrm>
        </p:grpSpPr>
        <p:cxnSp>
          <p:nvCxnSpPr>
            <p:cNvPr id="26" name="Straight Connector 25">
              <a:extLst>
                <a:ext uri="{FF2B5EF4-FFF2-40B4-BE49-F238E27FC236}">
                  <a16:creationId xmlns:a16="http://schemas.microsoft.com/office/drawing/2014/main" id="{87A5CDB1-FE57-4E49-A679-56BE280A438F}"/>
                </a:ext>
              </a:extLst>
            </p:cNvPr>
            <p:cNvCxnSpPr>
              <a:cxnSpLocks/>
              <a:stCxn id="35" idx="0"/>
              <a:endCxn id="31" idx="0"/>
            </p:cNvCxnSpPr>
            <p:nvPr/>
          </p:nvCxnSpPr>
          <p:spPr>
            <a:xfrm>
              <a:off x="6254114" y="2209150"/>
              <a:ext cx="0" cy="1436239"/>
            </a:xfrm>
            <a:prstGeom prst="line">
              <a:avLst/>
            </a:prstGeom>
            <a:solidFill>
              <a:schemeClr val="tx1"/>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27" name="Group 26">
              <a:extLst>
                <a:ext uri="{FF2B5EF4-FFF2-40B4-BE49-F238E27FC236}">
                  <a16:creationId xmlns:a16="http://schemas.microsoft.com/office/drawing/2014/main" id="{1F338AC6-8DE1-32BB-6141-118E9D29EBE2}"/>
                </a:ext>
              </a:extLst>
            </p:cNvPr>
            <p:cNvGrpSpPr/>
            <p:nvPr/>
          </p:nvGrpSpPr>
          <p:grpSpPr>
            <a:xfrm>
              <a:off x="6162674" y="2209150"/>
              <a:ext cx="2741832" cy="444096"/>
              <a:chOff x="6162674" y="2209150"/>
              <a:chExt cx="2741832" cy="444096"/>
            </a:xfrm>
          </p:grpSpPr>
          <p:sp>
            <p:nvSpPr>
              <p:cNvPr id="34" name="TextBox 33">
                <a:extLst>
                  <a:ext uri="{FF2B5EF4-FFF2-40B4-BE49-F238E27FC236}">
                    <a16:creationId xmlns:a16="http://schemas.microsoft.com/office/drawing/2014/main" id="{8A7A77C1-6ABA-30DC-DCBE-DD062A3FFA27}"/>
                  </a:ext>
                </a:extLst>
              </p:cNvPr>
              <p:cNvSpPr txBox="1"/>
              <p:nvPr/>
            </p:nvSpPr>
            <p:spPr>
              <a:xfrm>
                <a:off x="6481346" y="2209150"/>
                <a:ext cx="2423160" cy="444096"/>
              </a:xfrm>
              <a:prstGeom prst="rect">
                <a:avLst/>
              </a:prstGeom>
              <a:noFill/>
            </p:spPr>
            <p:txBody>
              <a:bodyPr wrap="square" lIns="0" tIns="0" rIns="0" bIns="0">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lang="en-US" sz="1400">
                    <a:solidFill>
                      <a:schemeClr val="bg1"/>
                    </a:solidFill>
                    <a:latin typeface="Segoe UI"/>
                    <a:ea typeface="Calibri" panose="020F0502020204030204" pitchFamily="34" charset="0"/>
                    <a:cs typeface="Times New Roman" panose="02020603050405020304" pitchFamily="18" charset="0"/>
                  </a:rPr>
                  <a:t>Automation with Purview Agents</a:t>
                </a:r>
              </a:p>
            </p:txBody>
          </p:sp>
          <p:sp>
            <p:nvSpPr>
              <p:cNvPr id="35" name="Diamond 34">
                <a:extLst>
                  <a:ext uri="{FF2B5EF4-FFF2-40B4-BE49-F238E27FC236}">
                    <a16:creationId xmlns:a16="http://schemas.microsoft.com/office/drawing/2014/main" id="{51C7E678-0DEA-281A-641A-3704E00BE1DE}"/>
                  </a:ext>
                </a:extLst>
              </p:cNvPr>
              <p:cNvSpPr/>
              <p:nvPr/>
            </p:nvSpPr>
            <p:spPr>
              <a:xfrm>
                <a:off x="6162674" y="2209150"/>
                <a:ext cx="182880" cy="182880"/>
              </a:xfrm>
              <a:prstGeom prst="diamond">
                <a:avLst/>
              </a:prstGeom>
              <a:solidFill>
                <a:schemeClr val="tx1"/>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50"/>
                  </a:solidFill>
                  <a:effectLst/>
                  <a:uLnTx/>
                  <a:uFillTx/>
                  <a:latin typeface="Segoe UI"/>
                  <a:ea typeface="+mn-ea"/>
                  <a:cs typeface="+mn-cs"/>
                </a:endParaRPr>
              </a:p>
            </p:txBody>
          </p:sp>
        </p:grpSp>
        <p:grpSp>
          <p:nvGrpSpPr>
            <p:cNvPr id="28" name="Group 27">
              <a:extLst>
                <a:ext uri="{FF2B5EF4-FFF2-40B4-BE49-F238E27FC236}">
                  <a16:creationId xmlns:a16="http://schemas.microsoft.com/office/drawing/2014/main" id="{5EA025D3-AE18-0A86-FF57-1D8AD1D7CEAD}"/>
                </a:ext>
              </a:extLst>
            </p:cNvPr>
            <p:cNvGrpSpPr/>
            <p:nvPr/>
          </p:nvGrpSpPr>
          <p:grpSpPr>
            <a:xfrm>
              <a:off x="6162674" y="2866147"/>
              <a:ext cx="2741831" cy="444096"/>
              <a:chOff x="6162674" y="2866147"/>
              <a:chExt cx="2741831" cy="444096"/>
            </a:xfrm>
          </p:grpSpPr>
          <p:sp>
            <p:nvSpPr>
              <p:cNvPr id="32" name="TextBox 31">
                <a:extLst>
                  <a:ext uri="{FF2B5EF4-FFF2-40B4-BE49-F238E27FC236}">
                    <a16:creationId xmlns:a16="http://schemas.microsoft.com/office/drawing/2014/main" id="{FB58D210-6BEC-3AFE-06FD-4E51A39F2D8E}"/>
                  </a:ext>
                </a:extLst>
              </p:cNvPr>
              <p:cNvSpPr txBox="1"/>
              <p:nvPr/>
            </p:nvSpPr>
            <p:spPr>
              <a:xfrm>
                <a:off x="6481345" y="2866147"/>
                <a:ext cx="2423160" cy="444096"/>
              </a:xfrm>
              <a:prstGeom prst="rect">
                <a:avLst/>
              </a:prstGeom>
              <a:noFill/>
            </p:spPr>
            <p:txBody>
              <a:bodyPr wrap="square" lIns="0" tIns="0" rIns="0" bIns="0">
                <a:spAutoFit/>
              </a:bodyPr>
              <a:lstStyle/>
              <a:p>
                <a:pPr>
                  <a:lnSpc>
                    <a:spcPct val="107000"/>
                  </a:lnSpc>
                  <a:spcBef>
                    <a:spcPts val="400"/>
                  </a:spcBef>
                  <a:spcAft>
                    <a:spcPts val="500"/>
                  </a:spcAft>
                  <a:defRPr/>
                </a:pPr>
                <a:r>
                  <a:rPr lang="en-US" sz="1400">
                    <a:solidFill>
                      <a:schemeClr val="bg1"/>
                    </a:solidFill>
                    <a:latin typeface="Segoe UI"/>
                    <a:ea typeface="Calibri" panose="020F0502020204030204" pitchFamily="34" charset="0"/>
                    <a:cs typeface="Times New Roman" panose="02020603050405020304" pitchFamily="18" charset="0"/>
                  </a:rPr>
                  <a:t>Use repeatable playbooks and automate your task</a:t>
                </a:r>
              </a:p>
            </p:txBody>
          </p:sp>
          <p:sp>
            <p:nvSpPr>
              <p:cNvPr id="33" name="Diamond 32">
                <a:extLst>
                  <a:ext uri="{FF2B5EF4-FFF2-40B4-BE49-F238E27FC236}">
                    <a16:creationId xmlns:a16="http://schemas.microsoft.com/office/drawing/2014/main" id="{7D6B21C1-166B-9A57-DFDF-AE1A0EF0BA7E}"/>
                  </a:ext>
                </a:extLst>
              </p:cNvPr>
              <p:cNvSpPr/>
              <p:nvPr/>
            </p:nvSpPr>
            <p:spPr>
              <a:xfrm>
                <a:off x="6162674" y="2866147"/>
                <a:ext cx="182880" cy="182880"/>
              </a:xfrm>
              <a:prstGeom prst="diamond">
                <a:avLst/>
              </a:prstGeom>
              <a:solidFill>
                <a:schemeClr val="tx1"/>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grpSp>
        <p:grpSp>
          <p:nvGrpSpPr>
            <p:cNvPr id="29" name="Group 28">
              <a:extLst>
                <a:ext uri="{FF2B5EF4-FFF2-40B4-BE49-F238E27FC236}">
                  <a16:creationId xmlns:a16="http://schemas.microsoft.com/office/drawing/2014/main" id="{0B816516-1733-8940-684C-E3E9DED8946B}"/>
                </a:ext>
              </a:extLst>
            </p:cNvPr>
            <p:cNvGrpSpPr/>
            <p:nvPr/>
          </p:nvGrpSpPr>
          <p:grpSpPr>
            <a:xfrm>
              <a:off x="6162674" y="3541003"/>
              <a:ext cx="2741832" cy="444096"/>
              <a:chOff x="6162674" y="3541003"/>
              <a:chExt cx="2741832" cy="444096"/>
            </a:xfrm>
          </p:grpSpPr>
          <p:sp>
            <p:nvSpPr>
              <p:cNvPr id="30" name="TextBox 29">
                <a:extLst>
                  <a:ext uri="{FF2B5EF4-FFF2-40B4-BE49-F238E27FC236}">
                    <a16:creationId xmlns:a16="http://schemas.microsoft.com/office/drawing/2014/main" id="{9FFB0680-82B6-6009-5CFD-618D96136EBA}"/>
                  </a:ext>
                </a:extLst>
              </p:cNvPr>
              <p:cNvSpPr txBox="1"/>
              <p:nvPr/>
            </p:nvSpPr>
            <p:spPr>
              <a:xfrm>
                <a:off x="6481346" y="3541003"/>
                <a:ext cx="2423160" cy="444096"/>
              </a:xfrm>
              <a:prstGeom prst="rect">
                <a:avLst/>
              </a:prstGeom>
              <a:noFill/>
            </p:spPr>
            <p:txBody>
              <a:bodyPr wrap="square" lIns="0" tIns="0" rIns="0" bIns="0">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1400" b="0" i="0" u="none" strike="noStrike" kern="1200" cap="none" spc="0" normalizeH="0" baseline="0" noProof="0">
                    <a:ln>
                      <a:noFill/>
                    </a:ln>
                    <a:solidFill>
                      <a:schemeClr val="bg1"/>
                    </a:solidFill>
                    <a:effectLst/>
                    <a:uLnTx/>
                    <a:uFillTx/>
                    <a:latin typeface="Segoe UI"/>
                    <a:ea typeface="Calibri" panose="020F0502020204030204" pitchFamily="34" charset="0"/>
                    <a:cs typeface="Times New Roman" panose="02020603050405020304" pitchFamily="18" charset="0"/>
                  </a:rPr>
                  <a:t>Call into Copilot from a Logic App workflow</a:t>
                </a:r>
              </a:p>
            </p:txBody>
          </p:sp>
          <p:sp>
            <p:nvSpPr>
              <p:cNvPr id="31" name="Diamond 30">
                <a:extLst>
                  <a:ext uri="{FF2B5EF4-FFF2-40B4-BE49-F238E27FC236}">
                    <a16:creationId xmlns:a16="http://schemas.microsoft.com/office/drawing/2014/main" id="{3F0B05A2-CF27-428E-8F54-AE93CE5FCD08}"/>
                  </a:ext>
                </a:extLst>
              </p:cNvPr>
              <p:cNvSpPr/>
              <p:nvPr/>
            </p:nvSpPr>
            <p:spPr>
              <a:xfrm>
                <a:off x="6162674" y="3645389"/>
                <a:ext cx="182880" cy="182880"/>
              </a:xfrm>
              <a:prstGeom prst="diamond">
                <a:avLst/>
              </a:prstGeom>
              <a:solidFill>
                <a:schemeClr val="tx1"/>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Segoe UI"/>
                </a:endParaRPr>
              </a:p>
            </p:txBody>
          </p:sp>
        </p:grpSp>
      </p:grpSp>
      <p:sp>
        <p:nvSpPr>
          <p:cNvPr id="37" name="TextBox 36">
            <a:extLst>
              <a:ext uri="{FF2B5EF4-FFF2-40B4-BE49-F238E27FC236}">
                <a16:creationId xmlns:a16="http://schemas.microsoft.com/office/drawing/2014/main" id="{7C11F1BB-B96E-56C7-FC40-76006B25477E}"/>
              </a:ext>
            </a:extLst>
          </p:cNvPr>
          <p:cNvSpPr txBox="1"/>
          <p:nvPr/>
        </p:nvSpPr>
        <p:spPr>
          <a:xfrm>
            <a:off x="36705" y="151083"/>
            <a:ext cx="6095324" cy="458459"/>
          </a:xfrm>
          <a:prstGeom prst="rect">
            <a:avLst/>
          </a:prstGeom>
          <a:noFill/>
        </p:spPr>
        <p:txBody>
          <a:bodyPr wrap="square">
            <a:spAutoFit/>
          </a:bodyPr>
          <a:lstStyle/>
          <a:p>
            <a:pPr>
              <a:lnSpc>
                <a:spcPct val="107000"/>
              </a:lnSpc>
              <a:spcBef>
                <a:spcPts val="400"/>
              </a:spcBef>
              <a:spcAft>
                <a:spcPts val="500"/>
              </a:spcAft>
              <a:defRPr/>
            </a:pPr>
            <a:r>
              <a:rPr lang="en-US" sz="2400">
                <a:solidFill>
                  <a:srgbClr val="00B050"/>
                </a:solidFill>
                <a:latin typeface="Segoe UI Semibold"/>
                <a:ea typeface="Calibri" panose="020F0502020204030204" pitchFamily="34" charset="0"/>
                <a:cs typeface="Times New Roman"/>
              </a:rPr>
              <a:t>Scale with Automation</a:t>
            </a:r>
          </a:p>
        </p:txBody>
      </p:sp>
    </p:spTree>
    <p:extLst>
      <p:ext uri="{BB962C8B-B14F-4D97-AF65-F5344CB8AC3E}">
        <p14:creationId xmlns:p14="http://schemas.microsoft.com/office/powerpoint/2010/main" val="1312374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theme/theme1.xml><?xml version="1.0" encoding="utf-8"?>
<a:theme xmlns:a="http://schemas.openxmlformats.org/drawingml/2006/main" name="1_Office Theme">
  <a:themeElements>
    <a:clrScheme name="Microsoft Security">
      <a:dk1>
        <a:srgbClr val="2F2F2F"/>
      </a:dk1>
      <a:lt1>
        <a:srgbClr val="FFFFFF"/>
      </a:lt1>
      <a:dk2>
        <a:srgbClr val="505050"/>
      </a:dk2>
      <a:lt2>
        <a:srgbClr val="F2F2F2"/>
      </a:lt2>
      <a:accent1>
        <a:srgbClr val="0078D4"/>
      </a:accent1>
      <a:accent2>
        <a:srgbClr val="107C10"/>
      </a:accent2>
      <a:accent3>
        <a:srgbClr val="D83B01"/>
      </a:accent3>
      <a:accent4>
        <a:srgbClr val="FFB900"/>
      </a:accent4>
      <a:accent5>
        <a:srgbClr val="243A5E"/>
      </a:accent5>
      <a:accent6>
        <a:srgbClr val="054B16"/>
      </a:accent6>
      <a:hlink>
        <a:srgbClr val="0078D4"/>
      </a:hlink>
      <a:folHlink>
        <a:srgbClr val="243A5E"/>
      </a:folHlink>
    </a:clrScheme>
    <a:fontScheme name="Microsoft Branding">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2700">
          <a:solidFill>
            <a:schemeClr val="accent4"/>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icrosoft 365 Copilot Template">
  <a:themeElements>
    <a:clrScheme name="Microsoft 365 Copilot">
      <a:dk1>
        <a:srgbClr val="091F2C"/>
      </a:dk1>
      <a:lt1>
        <a:srgbClr val="FFFFFF"/>
      </a:lt1>
      <a:dk2>
        <a:srgbClr val="000000"/>
      </a:dk2>
      <a:lt2>
        <a:srgbClr val="FFF8F5"/>
      </a:lt2>
      <a:accent1>
        <a:srgbClr val="0078D4"/>
      </a:accent1>
      <a:accent2>
        <a:srgbClr val="C03BC4"/>
      </a:accent2>
      <a:accent3>
        <a:srgbClr val="FFA38B"/>
      </a:accent3>
      <a:accent4>
        <a:srgbClr val="8661C5"/>
      </a:accent4>
      <a:accent5>
        <a:srgbClr val="8DC8E8"/>
      </a:accent5>
      <a:accent6>
        <a:srgbClr val="FF5C39"/>
      </a:accent6>
      <a:hlink>
        <a:srgbClr val="0078D4"/>
      </a:hlink>
      <a:folHlink>
        <a:srgbClr val="C03BC4"/>
      </a:folHlink>
    </a:clrScheme>
    <a:fontScheme name="FantasyxMSFT">
      <a:majorFont>
        <a:latin typeface="Segoe Sans Display Semibold"/>
        <a:ea typeface=""/>
        <a:cs typeface=""/>
      </a:majorFont>
      <a:minorFont>
        <a:latin typeface="Segoe Sans Display"/>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Brown">
      <a:srgbClr val="E1D3C7"/>
    </a:custClr>
    <a:custClr name="Light Yellow">
      <a:srgbClr val="FFE399"/>
    </a:custClr>
    <a:custClr name="Light Orange">
      <a:srgbClr val="FFA38B"/>
    </a:custClr>
    <a:custClr name="Light Red">
      <a:srgbClr val="FFB3BB"/>
    </a:custClr>
    <a:custClr name="Light Magenta">
      <a:srgbClr val="D59ED7"/>
    </a:custClr>
    <a:custClr name="Light Purple">
      <a:srgbClr val="C5B4E3"/>
    </a:custClr>
    <a:custClr name="Light Blue">
      <a:srgbClr val="8DC8E8"/>
    </a:custClr>
    <a:custClr name="Light Teal">
      <a:srgbClr val="B9DCD2"/>
    </a:custClr>
    <a:custClr name="Light Green">
      <a:srgbClr val="D4EC8E"/>
    </a:custClr>
    <a:custClr name="Blue Black">
      <a:srgbClr val="091F2C"/>
    </a:custClr>
    <a:custClr name="Brown">
      <a:srgbClr val="BF9474"/>
    </a:custClr>
    <a:custClr name="Yellow">
      <a:srgbClr val="FFB900"/>
    </a:custClr>
    <a:custClr name="Orange">
      <a:srgbClr val="FF5C39"/>
    </a:custClr>
    <a:custClr name="Red">
      <a:srgbClr val="F4364C"/>
    </a:custClr>
    <a:custClr name="Magenta">
      <a:srgbClr val="C03BC4"/>
    </a:custClr>
    <a:custClr name="Purple">
      <a:srgbClr val="8661C5"/>
    </a:custClr>
    <a:custClr name="Blue">
      <a:srgbClr val="0078D4"/>
    </a:custClr>
    <a:custClr name="Teal">
      <a:srgbClr val="49C5B1"/>
    </a:custClr>
    <a:custClr name="Green">
      <a:srgbClr val="8DE971"/>
    </a:custClr>
    <a:custClr name="Rich Black">
      <a:srgbClr val="000000"/>
    </a:custClr>
    <a:custClr name="Dark Brown">
      <a:srgbClr val="5C4738"/>
    </a:custClr>
    <a:custClr name="Dark Yellow">
      <a:srgbClr val="7F5A1A"/>
    </a:custClr>
    <a:custClr name="Dark Orange">
      <a:srgbClr val="73391D"/>
    </a:custClr>
    <a:custClr name="Dark Red">
      <a:srgbClr val="73262F"/>
    </a:custClr>
    <a:custClr name="Dark Magenta">
      <a:srgbClr val="702573"/>
    </a:custClr>
    <a:custClr name="Dark Purple">
      <a:srgbClr val="463668"/>
    </a:custClr>
    <a:custClr name="Dark Blue">
      <a:srgbClr val="2A446F"/>
    </a:custClr>
    <a:custClr name="Dark Teal">
      <a:srgbClr val="225B62"/>
    </a:custClr>
    <a:custClr name="Dark Green">
      <a:srgbClr val="07641D"/>
    </a:custClr>
    <a:custClr name="Brown Black">
      <a:srgbClr val="291817"/>
    </a:custClr>
    <a:custClr name="Pure White">
      <a:srgbClr val="FFFFFF"/>
    </a:custClr>
    <a:custClr name="Off White">
      <a:srgbClr val="F4F3F5"/>
    </a:custClr>
    <a:custClr name="Warm White">
      <a:srgbClr val="FFF8F3"/>
    </a:custClr>
    <a:custClr name="Warm Light Gray">
      <a:srgbClr val="E8E6DF"/>
    </a:custClr>
    <a:custClr name="Mid Gray">
      <a:srgbClr val="D7D2CB"/>
    </a:custClr>
    <a:custClr name="Warm Gray">
      <a:srgbClr val="8C8279"/>
    </a:custClr>
    <a:custClr name="Light Gray">
      <a:srgbClr val="D9D9D6"/>
    </a:custClr>
    <a:custClr name="Cool Gray">
      <a:srgbClr val="B1B3B3"/>
    </a:custClr>
    <a:custClr name="Dark Gray">
      <a:srgbClr val="454142"/>
    </a:custClr>
    <a:custClr name="Pure White">
      <a:srgbClr val="FFFFFF"/>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Lst>
  <a:extLst>
    <a:ext uri="{05A4C25C-085E-4340-85A3-A5531E510DB2}">
      <thm15:themeFamily xmlns:thm15="http://schemas.microsoft.com/office/thememl/2012/main" name="Presentation1" id="{37823CB9-DC0F-DE49-A7F7-325A4228CCF9}" vid="{6CB80000-F9EA-4D40-9817-2B5CD0D7D27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ECAD3D0689E184DA8BA7028D9DC08CF" ma:contentTypeVersion="15" ma:contentTypeDescription="Create a new document." ma:contentTypeScope="" ma:versionID="f4d63d36256a28a281189461d7e36ecb">
  <xsd:schema xmlns:xsd="http://www.w3.org/2001/XMLSchema" xmlns:xs="http://www.w3.org/2001/XMLSchema" xmlns:p="http://schemas.microsoft.com/office/2006/metadata/properties" xmlns:ns1="http://schemas.microsoft.com/sharepoint/v3" xmlns:ns2="1c2d2333-52a8-4302-ac30-127cc4e96695" xmlns:ns3="de4618fc-6149-4e3c-8d60-8c10e2c5f294" targetNamespace="http://schemas.microsoft.com/office/2006/metadata/properties" ma:root="true" ma:fieldsID="65ecb90b70682fc14668b22917c32964" ns1:_="" ns2:_="" ns3:_="">
    <xsd:import namespace="http://schemas.microsoft.com/sharepoint/v3"/>
    <xsd:import namespace="1c2d2333-52a8-4302-ac30-127cc4e96695"/>
    <xsd:import namespace="de4618fc-6149-4e3c-8d60-8c10e2c5f294"/>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hidden="true" ma:internalName="_ip_UnifiedCompliancePolicyProperties">
      <xsd:simpleType>
        <xsd:restriction base="dms:Note"/>
      </xsd:simpleType>
    </xsd:element>
    <xsd:element name="_ip_UnifiedCompliancePolicyUIAction" ma:index="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c2d2333-52a8-4302-ac30-127cc4e9669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BillingMetadata" ma:index="22"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e4618fc-6149-4e3c-8d60-8c10e2c5f294"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53602c0e-9dc8-4b08-97d6-98db9f98080a}" ma:internalName="TaxCatchAll" ma:showField="CatchAllData" ma:web="de4618fc-6149-4e3c-8d60-8c10e2c5f29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de4618fc-6149-4e3c-8d60-8c10e2c5f294" xsi:nil="true"/>
    <lcf76f155ced4ddcb4097134ff3c332f xmlns="1c2d2333-52a8-4302-ac30-127cc4e96695">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B5AB9AC-7E89-4EE9-866B-4977CF87A92E}">
  <ds:schemaRefs>
    <ds:schemaRef ds:uri="1c2d2333-52a8-4302-ac30-127cc4e96695"/>
    <ds:schemaRef ds:uri="de4618fc-6149-4e3c-8d60-8c10e2c5f29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F45EE85-D329-43BC-933D-E535DF1A8A42}">
  <ds:schemaRefs>
    <ds:schemaRef ds:uri="1c2d2333-52a8-4302-ac30-127cc4e96695"/>
    <ds:schemaRef ds:uri="http://schemas.microsoft.com/sharepoint/v3"/>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de4618fc-6149-4e3c-8d60-8c10e2c5f294"/>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D600427C-0972-4C1A-A30C-364C5143B72E}">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office theme</Template>
  <TotalTime>10437</TotalTime>
  <Words>6287</Words>
  <Application>Microsoft Office PowerPoint</Application>
  <PresentationFormat>Widescreen</PresentationFormat>
  <Paragraphs>395</Paragraphs>
  <Slides>11</Slides>
  <Notes>10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11</vt:i4>
      </vt:variant>
    </vt:vector>
  </HeadingPairs>
  <TitlesOfParts>
    <vt:vector size="24" baseType="lpstr">
      <vt:lpstr>Aptos</vt:lpstr>
      <vt:lpstr>Arial</vt:lpstr>
      <vt:lpstr>Arial,Sans-Serif</vt:lpstr>
      <vt:lpstr>Calibri</vt:lpstr>
      <vt:lpstr>Courier New</vt:lpstr>
      <vt:lpstr>Segoe Sans Display</vt:lpstr>
      <vt:lpstr>Segoe Sans Display Semibold</vt:lpstr>
      <vt:lpstr>Segoe UI</vt:lpstr>
      <vt:lpstr>Segoe UI Semibold</vt:lpstr>
      <vt:lpstr>Times New Roman</vt:lpstr>
      <vt:lpstr>Wingdings</vt:lpstr>
      <vt:lpstr>1_Office Theme</vt:lpstr>
      <vt:lpstr>1_Microsoft 365 Copilot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Eve Kilel</cp:lastModifiedBy>
  <cp:revision>2</cp:revision>
  <dcterms:created xsi:type="dcterms:W3CDTF">2024-07-18T14:14:27Z</dcterms:created>
  <dcterms:modified xsi:type="dcterms:W3CDTF">2025-07-30T11:50:57Z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0x010100CECAD3D0689E184DA8BA7028D9DC08CF</vt:lpwstr>
  </property>
  <property fmtid="{D5CDD505-2E9C-101B-9397-08002B2CF9AE}" pid="3" name="MediaServiceImageTags">
    <vt:lpwstr/>
  </property>
</Properties>
</file>