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d7Jfhlvwc1eNo6VF4T2Pwhegg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apidapi.com/digiwalls/api/free-to-play-games-datab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0" y="-55562"/>
            <a:ext cx="12192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b="1" lang="en-US" sz="6000" cap="none">
                <a:solidFill>
                  <a:schemeClr val="accent5"/>
                </a:solidFill>
              </a:rPr>
              <a:t>API URL</a:t>
            </a:r>
            <a:br>
              <a:rPr lang="en-US"/>
            </a:br>
            <a:r>
              <a:rPr lang="en-US" sz="3600" u="sng">
                <a:solidFill>
                  <a:schemeClr val="hlink"/>
                </a:solidFill>
                <a:hlinkClick r:id="rId3"/>
              </a:rPr>
              <a:t>https://rapidapi.com/digiwalls/api/free-to-play-games-database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0" y="2006221"/>
            <a:ext cx="12192000" cy="4851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</a:pPr>
            <a:r>
              <a:rPr b="1" lang="en-US" sz="4000">
                <a:solidFill>
                  <a:schemeClr val="accent5"/>
                </a:solidFill>
              </a:rPr>
              <a:t>C</a:t>
            </a:r>
            <a:r>
              <a:rPr b="1" lang="en-US" sz="4000" cap="none">
                <a:solidFill>
                  <a:schemeClr val="accent5"/>
                </a:solidFill>
              </a:rPr>
              <a:t>ategory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1" sz="4000">
              <a:solidFill>
                <a:schemeClr val="accent5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E9178"/>
              </a:buClr>
              <a:buSzPts val="2800"/>
              <a:buFont typeface="Arial"/>
              <a:buChar char="•"/>
            </a:pPr>
            <a:r>
              <a:rPr b="0" lang="en-US" sz="2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mmorpg</a:t>
            </a:r>
            <a:endParaRPr b="0"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E9178"/>
              </a:buClr>
              <a:buSzPts val="2800"/>
              <a:buFont typeface="Arial"/>
              <a:buChar char="•"/>
            </a:pPr>
            <a:r>
              <a:rPr b="0" lang="en-US" sz="2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shooter</a:t>
            </a:r>
            <a:endParaRPr b="0"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E9178"/>
              </a:buClr>
              <a:buSzPts val="2800"/>
              <a:buFont typeface="Arial"/>
              <a:buChar char="•"/>
            </a:pPr>
            <a:r>
              <a:rPr b="0" lang="en-US" sz="2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sailing</a:t>
            </a:r>
            <a:endParaRPr b="0"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E9178"/>
              </a:buClr>
              <a:buSzPts val="2800"/>
              <a:buFont typeface="Arial"/>
              <a:buChar char="•"/>
            </a:pPr>
            <a:r>
              <a:rPr b="0" lang="en-US" sz="2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permadeath</a:t>
            </a:r>
            <a:endParaRPr b="0"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E9178"/>
              </a:buClr>
              <a:buSzPts val="2800"/>
              <a:buFont typeface="Arial"/>
              <a:buChar char="•"/>
            </a:pPr>
            <a:r>
              <a:rPr b="0" lang="en-US" sz="2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superhero</a:t>
            </a:r>
            <a:endParaRPr b="0"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E9178"/>
              </a:buClr>
              <a:buSzPts val="2800"/>
              <a:buFont typeface="Arial"/>
              <a:buChar char="•"/>
            </a:pPr>
            <a:r>
              <a:rPr b="0" lang="en-US" sz="2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endParaRPr b="0"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2023-02-23T10:51:15Z</dcterms:created>
  <dc:creator>ahmed menisy</dc:creator>
</cp:coreProperties>
</file>