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26" r:id="rId6"/>
    <p:sldMasterId id="2147484009" r:id="rId7"/>
  </p:sldMasterIdLst>
  <p:notesMasterIdLst>
    <p:notesMasterId r:id="rId10"/>
  </p:notesMasterIdLst>
  <p:handoutMasterIdLst>
    <p:handoutMasterId r:id="rId11"/>
  </p:handoutMasterIdLst>
  <p:sldIdLst>
    <p:sldId id="256" r:id="rId8"/>
    <p:sldId id="257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4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4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9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1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451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94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07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35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08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9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10701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BD1D9E-D27F-4554-BE6E-550908FE1FBE}" type="datetime1">
              <a:rPr lang="en-GB" smtClean="0"/>
              <a:pPr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86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50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84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24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948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61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63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420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566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933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607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1259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29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500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659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76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416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5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6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1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0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7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2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Text Placeholder 19">
            <a:extLst>
              <a:ext uri="{FF2B5EF4-FFF2-40B4-BE49-F238E27FC236}">
                <a16:creationId xmlns:a16="http://schemas.microsoft.com/office/drawing/2014/main" id="{C289077E-4B7B-8A15-B0DF-5C004E61F7F9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570190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  <p:sldLayoutId id="214748394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1B8CA0-1663-AA00-8B93-47008D7912B4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26F14B-230D-A2AB-6061-087181E93ADD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36D80A1E-306D-301C-4742-346B7F4F248A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51" name="Picture 50" descr="Shape, rectangle&#10;&#10;Description automatically generated">
            <a:extLst>
              <a:ext uri="{FF2B5EF4-FFF2-40B4-BE49-F238E27FC236}">
                <a16:creationId xmlns:a16="http://schemas.microsoft.com/office/drawing/2014/main" id="{DD1F4F5A-EE26-0423-B87D-6690D4FF2950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31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4024" r:id="rId15"/>
    <p:sldLayoutId id="2147484025" r:id="rId16"/>
    <p:sldLayoutId id="2147484026" r:id="rId17"/>
    <p:sldLayoutId id="214748402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theforage.com/virtual-internships/NjynCWzGSaWXQCxSX" TargetMode="External"/><Relationship Id="rId5" Type="http://schemas.openxmlformats.org/officeDocument/2006/relationships/hyperlink" Target="https://www.1min30.com/logo/logo-british-airways-3108" TargetMode="Externa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1074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76" name="Rectangle 1075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8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of british airways&#10;&#10;Description automatically generated">
            <a:extLst>
              <a:ext uri="{FF2B5EF4-FFF2-40B4-BE49-F238E27FC236}">
                <a16:creationId xmlns:a16="http://schemas.microsoft.com/office/drawing/2014/main" id="{F41D322D-735D-2031-8AA8-504300ACD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0"/>
            <a:ext cx="1307690" cy="7355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/>
          </p:cNvSpPr>
          <p:nvPr/>
        </p:nvSpPr>
        <p:spPr>
          <a:xfrm>
            <a:off x="3431258" y="3071252"/>
            <a:ext cx="8760743" cy="83399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68680">
              <a:spcAft>
                <a:spcPts val="600"/>
              </a:spcAft>
            </a:pPr>
            <a:r>
              <a:rPr lang="en-US" sz="228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scraping to gain company insights</a:t>
            </a:r>
            <a:endParaRPr lang="en-US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/>
          </p:cNvSpPr>
          <p:nvPr/>
        </p:nvSpPr>
        <p:spPr>
          <a:xfrm>
            <a:off x="1545306" y="5892799"/>
            <a:ext cx="8760743" cy="2410665"/>
          </a:xfrm>
          <a:prstGeom prst="rect">
            <a:avLst/>
          </a:prstGeom>
        </p:spPr>
        <p:txBody>
          <a:bodyPr/>
          <a:lstStyle/>
          <a:p>
            <a:pPr algn="ctr" defTabSz="868680">
              <a:spcAft>
                <a:spcPts val="600"/>
              </a:spcAft>
            </a:pPr>
            <a:r>
              <a:rPr lang="en-GB" sz="1520" dirty="0"/>
              <a:t>Forage</a:t>
            </a:r>
            <a:endParaRPr lang="en-GB" sz="15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68680">
              <a:spcAft>
                <a:spcPts val="600"/>
              </a:spcAft>
            </a:pPr>
            <a:r>
              <a:rPr lang="en-GB" sz="15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28/05/2024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80" y="965201"/>
            <a:ext cx="6512410" cy="10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41412" y="2249487"/>
            <a:ext cx="5894388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From cleaning 1000 reviews given by the customers, we obtained 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Positive Reviews - 476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Negative Reviews - 416 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Neutral Reviews – 108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Word cloud of keywords used in reviews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-371" t="-903" b="-441"/>
          <a:stretch/>
        </p:blipFill>
        <p:spPr>
          <a:xfrm>
            <a:off x="7607298" y="780234"/>
            <a:ext cx="3437899" cy="2410005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9736" r="4" b="4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81b85e46-be1c-4d4d-af3f-3ff4749bae08"/>
    <ds:schemaRef ds:uri="86177072-acf3-469b-be5f-1201de6410b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Mylius Modern</vt:lpstr>
      <vt:lpstr>Tw Cen MT</vt:lpstr>
      <vt:lpstr>Section Heading</vt:lpstr>
      <vt:lpstr>Slide Body - Curious Blue (ABBA)</vt:lpstr>
      <vt:lpstr>Circuit</vt:lpstr>
      <vt:lpstr>1_Circuit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/>
  <cp:keywords/>
  <dc:description/>
  <cp:lastModifiedBy>Abdul Rahman Ahmad</cp:lastModifiedBy>
  <cp:revision>12</cp:revision>
  <cp:lastPrinted>2022-06-09T07:44:13Z</cp:lastPrinted>
  <dcterms:created xsi:type="dcterms:W3CDTF">2022-02-22T07:39:05Z</dcterms:created>
  <dcterms:modified xsi:type="dcterms:W3CDTF">2024-05-28T21:35:08Z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