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  <p:sldMasterId id="2147483907" r:id="rId7"/>
  </p:sldMasterIdLst>
  <p:notesMasterIdLst>
    <p:notesMasterId r:id="rId10"/>
  </p:notesMasterIdLst>
  <p:handoutMasterIdLst>
    <p:handoutMasterId r:id="rId11"/>
  </p:handoutMasterIdLst>
  <p:sldIdLst>
    <p:sldId id="256" r:id="rId8"/>
    <p:sldId id="257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4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6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2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66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7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8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47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7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8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45788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29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96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60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8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76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24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23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17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03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6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296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98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30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1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32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3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8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4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0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29/05/2024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Text Placeholder 19">
            <a:extLst>
              <a:ext uri="{FF2B5EF4-FFF2-40B4-BE49-F238E27FC236}">
                <a16:creationId xmlns:a16="http://schemas.microsoft.com/office/drawing/2014/main" id="{20F287FB-94BF-3C54-3A76-C5A22D007573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93650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7B2EE-2900-6E77-1D9D-CFB025E71120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A0341D-3E2E-5301-97B9-6434E4953B63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E0C95486-D977-4C45-1018-5436462011B3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51" name="Picture 50" descr="Shape, rectangle&#10;&#10;Description automatically generated">
            <a:extLst>
              <a:ext uri="{FF2B5EF4-FFF2-40B4-BE49-F238E27FC236}">
                <a16:creationId xmlns:a16="http://schemas.microsoft.com/office/drawing/2014/main" id="{AD8E8BB5-EE3B-8C63-0D1C-CBBE94F74391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6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5">
                <a:lumMod val="95000"/>
                <a:lumOff val="5000"/>
              </a:schemeClr>
            </a:gs>
            <a:gs pos="83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/>
              <a:t>Predicting customer buying 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/>
              <a:t>29/05/2024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 need to increase the AUC score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Mylius Modern</vt:lpstr>
      <vt:lpstr>Tw Cen MT</vt:lpstr>
      <vt:lpstr>Section Heading</vt:lpstr>
      <vt:lpstr>Slide Body - Curious Blue (ABBA)</vt:lpstr>
      <vt:lpstr>Circuit</vt:lpstr>
      <vt:lpstr>1_Circuit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Abdul Rahman Ahmad</cp:lastModifiedBy>
  <cp:revision>15</cp:revision>
  <cp:lastPrinted>2022-06-09T07:44:13Z</cp:lastPrinted>
  <dcterms:created xsi:type="dcterms:W3CDTF">2022-02-22T07:39:05Z</dcterms:created>
  <dcterms:modified xsi:type="dcterms:W3CDTF">2024-05-28T23:14:24Z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