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684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05dbbde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05dbbdec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20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GB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Improvement Opportunity: 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Than A Free Loan</a:t>
            </a:r>
            <a:endParaRPr lang="en-GB"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0" y="4731169"/>
            <a:ext cx="88637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buClr>
                <a:srgbClr val="0070C0"/>
              </a:buClr>
              <a:buSzPts val="2400"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Group: 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JPMorgan Chase &amp; Co.’s clients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05dbbdec2_0_12"/>
          <p:cNvSpPr txBox="1">
            <a:spLocks noGrp="1"/>
          </p:cNvSpPr>
          <p:nvPr>
            <p:ph type="title" idx="4294967295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>
              <a:buSzPts val="3200"/>
            </a:pPr>
            <a:r>
              <a:rPr lang="en-US" sz="1600" b="1" i="0" dirty="0">
                <a:solidFill>
                  <a:srgbClr val="494949"/>
                </a:solidFill>
                <a:effectLst/>
                <a:latin typeface="proxima-nova"/>
              </a:rPr>
              <a:t>Paper Applications</a:t>
            </a:r>
            <a:br>
              <a:rPr lang="en-US" sz="1600" b="1" i="0" dirty="0">
                <a:solidFill>
                  <a:srgbClr val="494949"/>
                </a:solidFill>
                <a:effectLst/>
                <a:latin typeface="proxima-nova"/>
              </a:rPr>
            </a:br>
            <a:endParaRPr sz="1700" dirty="0"/>
          </a:p>
        </p:txBody>
      </p:sp>
      <p:sp>
        <p:nvSpPr>
          <p:cNvPr id="106" name="Google Shape;106;g1205dbbdec2_0_1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sz="3200" dirty="0"/>
          </a:p>
        </p:txBody>
      </p:sp>
      <p:sp>
        <p:nvSpPr>
          <p:cNvPr id="107" name="Google Shape;107;g1205dbbdec2_0_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b="1" dirty="0"/>
              <a:t>They take a lot of time, take a lot of effort, many errors might happen, hard to track the progress and lastly hard to fix wrong info.</a:t>
            </a:r>
            <a:endParaRPr b="1" dirty="0"/>
          </a:p>
        </p:txBody>
      </p:sp>
      <p:pic>
        <p:nvPicPr>
          <p:cNvPr id="3" name="Picture 2" descr="A picture containing text, indoor, shelf&#10;&#10;Description automatically generated">
            <a:extLst>
              <a:ext uri="{FF2B5EF4-FFF2-40B4-BE49-F238E27FC236}">
                <a16:creationId xmlns:a16="http://schemas.microsoft.com/office/drawing/2014/main" id="{A3986F8E-A914-2D8A-AD0F-048C9B90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37" y="1526381"/>
            <a:ext cx="4656716" cy="487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>
            <a:spLocks noGrp="1"/>
          </p:cNvSpPr>
          <p:nvPr>
            <p:ph type="title" idx="4294967295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Key point, observation or data here…</a:t>
            </a:r>
            <a:endParaRPr dirty="0"/>
          </a:p>
        </p:txBody>
      </p:sp>
      <p:sp>
        <p:nvSpPr>
          <p:cNvPr id="115" name="Google Shape;115;g1205dbbdec2_0_16"/>
          <p:cNvSpPr txBox="1"/>
          <p:nvPr/>
        </p:nvSpPr>
        <p:spPr>
          <a:xfrm>
            <a:off x="708212" y="1739153"/>
            <a:ext cx="65622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 you like to have a faster loan? You don’t have much time and the paper application takes tons of it and who knows if you meet the requirements or not. Something you don’t understand, a phone call isn’t enough to make it clear and a visit must be paid, missing info or mistyped ones needs another visit, you don’t feel VIP enough since 60% of the banks uses paper applications only/with electronic ones and you want to be a member of the other 40%, need to track your loan , process or whatever you want any time anywhere , then you must transfer to mobile app it’ll make it easier for you , you’d use your time effectively, finish the transactions faster with low to zero error from your home, maybe sitting on your couch or even didn’t move from your bed . You can do this and a lot more with finger touches. Have what is better than a free complex loan have a better service.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****Make Your Self A VIP****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>
            <a:spLocks noGrp="1"/>
          </p:cNvSpPr>
          <p:nvPr>
            <p:ph type="title" idx="4294967295"/>
          </p:nvPr>
        </p:nvSpPr>
        <p:spPr>
          <a:xfrm>
            <a:off x="457200" y="580201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539552" y="1556792"/>
            <a:ext cx="7439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time to waste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No errors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Easy service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Easy tracking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Better understanding &amp; communication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proxima-nova</vt:lpstr>
      <vt:lpstr>Office Theme</vt:lpstr>
      <vt:lpstr>PowerPoint Presentation</vt:lpstr>
      <vt:lpstr>Paper Applications 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abdallrahman yasser</cp:lastModifiedBy>
  <cp:revision>1</cp:revision>
  <dcterms:created xsi:type="dcterms:W3CDTF">2020-03-26T22:50:15Z</dcterms:created>
  <dcterms:modified xsi:type="dcterms:W3CDTF">2022-10-13T14:12:02Z</dcterms:modified>
</cp:coreProperties>
</file>