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75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0F9-66DD-4EB2-AF49-BC5F187F1BE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0234-9124-45A0-83B0-B244C294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7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1D72C-F67C-4DA9-918B-90612E9B62DE}"/>
              </a:ext>
            </a:extLst>
          </p:cNvPr>
          <p:cNvSpPr txBox="1"/>
          <p:nvPr/>
        </p:nvSpPr>
        <p:spPr>
          <a:xfrm>
            <a:off x="2692400" y="230718"/>
            <a:ext cx="6118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COST OF LIVING ANALYSIS WITH POWER BI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75126-41E5-4D20-B8ED-7D1385DE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" y="6151032"/>
            <a:ext cx="681567" cy="681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F4A69-453E-456A-A877-32EB9AD9C818}"/>
              </a:ext>
            </a:extLst>
          </p:cNvPr>
          <p:cNvSpPr txBox="1"/>
          <p:nvPr/>
        </p:nvSpPr>
        <p:spPr>
          <a:xfrm>
            <a:off x="3979332" y="830882"/>
            <a:ext cx="327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BY RAJI ABDULSAMAD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EC3A6-0B41-4B8B-A89E-8845F784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96" y="1671996"/>
            <a:ext cx="3514007" cy="3514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1D3E3-0433-444A-9135-650F0AD8A93D}"/>
              </a:ext>
            </a:extLst>
          </p:cNvPr>
          <p:cNvSpPr txBox="1"/>
          <p:nvPr/>
        </p:nvSpPr>
        <p:spPr>
          <a:xfrm>
            <a:off x="2760238" y="5565451"/>
            <a:ext cx="598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WELCOME TO THE DASHBOARD ANALYSIS</a:t>
            </a:r>
          </a:p>
        </p:txBody>
      </p:sp>
    </p:spTree>
    <p:extLst>
      <p:ext uri="{BB962C8B-B14F-4D97-AF65-F5344CB8AC3E}">
        <p14:creationId xmlns:p14="http://schemas.microsoft.com/office/powerpoint/2010/main" val="2392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0A5C2-68B2-473F-A346-9D94F70F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9"/>
            <a:ext cx="12192000" cy="68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51262-24F9-4396-985B-BEDF42CDD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0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F82AF-B20C-4F19-958F-2ABFB3249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38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7405F2-9050-48A8-8CD3-AF642C8B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6149788"/>
            <a:ext cx="682811" cy="682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166BD-7405-423C-A3B5-2047A802F199}"/>
              </a:ext>
            </a:extLst>
          </p:cNvPr>
          <p:cNvSpPr txBox="1"/>
          <p:nvPr/>
        </p:nvSpPr>
        <p:spPr>
          <a:xfrm>
            <a:off x="2709333" y="129118"/>
            <a:ext cx="6118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COST OF LIVING ANALYSIS WITH POWER BI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2A93E-1EF9-4F40-B60E-005853F7C2A8}"/>
              </a:ext>
            </a:extLst>
          </p:cNvPr>
          <p:cNvSpPr txBox="1"/>
          <p:nvPr/>
        </p:nvSpPr>
        <p:spPr>
          <a:xfrm>
            <a:off x="708212" y="874184"/>
            <a:ext cx="3127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</a:t>
            </a:r>
            <a:endParaRPr lang="en-US" sz="4400" b="1" dirty="0"/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7405F2-9050-48A8-8CD3-AF642C8B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6149788"/>
            <a:ext cx="682811" cy="682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166BD-7405-423C-A3B5-2047A802F199}"/>
              </a:ext>
            </a:extLst>
          </p:cNvPr>
          <p:cNvSpPr txBox="1"/>
          <p:nvPr/>
        </p:nvSpPr>
        <p:spPr>
          <a:xfrm>
            <a:off x="2709333" y="129118"/>
            <a:ext cx="6118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COST OF LIVING ANALYSIS WITH POWER BI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2A93E-1EF9-4F40-B60E-005853F7C2A8}"/>
              </a:ext>
            </a:extLst>
          </p:cNvPr>
          <p:cNvSpPr txBox="1"/>
          <p:nvPr/>
        </p:nvSpPr>
        <p:spPr>
          <a:xfrm>
            <a:off x="708212" y="874184"/>
            <a:ext cx="417133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INTRODUCTION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EEDE6-2664-444D-B228-19E98D7D9786}"/>
              </a:ext>
            </a:extLst>
          </p:cNvPr>
          <p:cNvSpPr txBox="1"/>
          <p:nvPr/>
        </p:nvSpPr>
        <p:spPr>
          <a:xfrm>
            <a:off x="1490133" y="2904406"/>
            <a:ext cx="906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primary purpose of this presentation is to demonstrate the process of creating and analyzing a Power BI dashboard for cost of living data. This involves showcasing the end-to-end workflow, from data acquisition and cleaning to developing an interactive dashboard that provides valuable insights into living costs across different cities, countries and continents/region.</a:t>
            </a:r>
          </a:p>
        </p:txBody>
      </p:sp>
    </p:spTree>
    <p:extLst>
      <p:ext uri="{BB962C8B-B14F-4D97-AF65-F5344CB8AC3E}">
        <p14:creationId xmlns:p14="http://schemas.microsoft.com/office/powerpoint/2010/main" val="133632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7405F2-9050-48A8-8CD3-AF642C8B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6149788"/>
            <a:ext cx="682811" cy="682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166BD-7405-423C-A3B5-2047A802F199}"/>
              </a:ext>
            </a:extLst>
          </p:cNvPr>
          <p:cNvSpPr txBox="1"/>
          <p:nvPr/>
        </p:nvSpPr>
        <p:spPr>
          <a:xfrm>
            <a:off x="2709333" y="129118"/>
            <a:ext cx="6118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COST OF LIVING ANALYSIS WITH POWER BI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2A93E-1EF9-4F40-B60E-005853F7C2A8}"/>
              </a:ext>
            </a:extLst>
          </p:cNvPr>
          <p:cNvSpPr txBox="1"/>
          <p:nvPr/>
        </p:nvSpPr>
        <p:spPr>
          <a:xfrm>
            <a:off x="708212" y="874184"/>
            <a:ext cx="31838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OBJECTIVES</a:t>
            </a:r>
            <a:endParaRPr lang="en-US" sz="4400" b="1" dirty="0"/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EEDE6-2664-444D-B228-19E98D7D9786}"/>
              </a:ext>
            </a:extLst>
          </p:cNvPr>
          <p:cNvSpPr txBox="1"/>
          <p:nvPr/>
        </p:nvSpPr>
        <p:spPr>
          <a:xfrm>
            <a:off x="2556934" y="2474642"/>
            <a:ext cx="4478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Understand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Using The ETL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Cleaning and Preparation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Dashboard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Using the DAX function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28293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951ED-153C-452B-9BEE-6A2F7494F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45"/>
            <a:ext cx="12192000" cy="6537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4D893-84DD-4788-AFA3-A3E00847DD47}"/>
              </a:ext>
            </a:extLst>
          </p:cNvPr>
          <p:cNvSpPr txBox="1"/>
          <p:nvPr/>
        </p:nvSpPr>
        <p:spPr>
          <a:xfrm>
            <a:off x="0" y="-95054"/>
            <a:ext cx="226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POWER QUERY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3782C-3848-40DB-B949-0FD32D7C3DEE}"/>
              </a:ext>
            </a:extLst>
          </p:cNvPr>
          <p:cNvSpPr/>
          <p:nvPr/>
        </p:nvSpPr>
        <p:spPr>
          <a:xfrm>
            <a:off x="0" y="1405467"/>
            <a:ext cx="1896534" cy="20235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7DE5D-453D-448E-9EC4-75299B819DED}"/>
              </a:ext>
            </a:extLst>
          </p:cNvPr>
          <p:cNvSpPr/>
          <p:nvPr/>
        </p:nvSpPr>
        <p:spPr>
          <a:xfrm>
            <a:off x="10456333" y="2050222"/>
            <a:ext cx="1735667" cy="458764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AD645-BA8B-40C4-9D82-374E07657BC7}"/>
              </a:ext>
            </a:extLst>
          </p:cNvPr>
          <p:cNvSpPr/>
          <p:nvPr/>
        </p:nvSpPr>
        <p:spPr>
          <a:xfrm>
            <a:off x="4224866" y="1473200"/>
            <a:ext cx="4588933" cy="5164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D4D893-84DD-4788-AFA3-A3E00847DD47}"/>
              </a:ext>
            </a:extLst>
          </p:cNvPr>
          <p:cNvSpPr txBox="1"/>
          <p:nvPr/>
        </p:nvSpPr>
        <p:spPr>
          <a:xfrm>
            <a:off x="0" y="-95054"/>
            <a:ext cx="769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USING DAX FUNCTIONS TO CALCULATE THE AVERAGE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0623D-A5A8-44F8-BC35-29011EBE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45"/>
            <a:ext cx="12192000" cy="65375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B35FBB-1778-4BCE-812C-A986FC83FDE9}"/>
              </a:ext>
            </a:extLst>
          </p:cNvPr>
          <p:cNvSpPr/>
          <p:nvPr/>
        </p:nvSpPr>
        <p:spPr>
          <a:xfrm>
            <a:off x="702733" y="1219200"/>
            <a:ext cx="4605867" cy="16933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3057E-8546-4650-933F-D2EF989BEF90}"/>
              </a:ext>
            </a:extLst>
          </p:cNvPr>
          <p:cNvSpPr/>
          <p:nvPr/>
        </p:nvSpPr>
        <p:spPr>
          <a:xfrm>
            <a:off x="9982200" y="1422400"/>
            <a:ext cx="2209800" cy="298026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5C7C9-B46C-4B14-80CF-FD0E882D4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73F60-E546-4642-8D1F-73E4E373D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8A11-C7F3-4753-86E1-CD43D135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"/>
            <a:ext cx="12192000" cy="68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6DD3F-1B4D-4FE0-BDBB-0127BF131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8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750</TotalTime>
  <Words>128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abdulraji35@gmail.com</dc:creator>
  <cp:lastModifiedBy>abdulraji35@gmail.com</cp:lastModifiedBy>
  <cp:revision>32</cp:revision>
  <dcterms:created xsi:type="dcterms:W3CDTF">2024-05-16T22:17:14Z</dcterms:created>
  <dcterms:modified xsi:type="dcterms:W3CDTF">2024-05-30T15:47:52Z</dcterms:modified>
</cp:coreProperties>
</file>