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978" y="1429499"/>
            <a:ext cx="15566804" cy="955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03" y="3414751"/>
            <a:ext cx="7466965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157" y="2743695"/>
            <a:ext cx="12964160" cy="38982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105"/>
              </a:spcBef>
            </a:pPr>
            <a:r>
              <a:rPr dirty="0" sz="8450" spc="75">
                <a:latin typeface="Times New Roman"/>
                <a:cs typeface="Times New Roman"/>
              </a:rPr>
              <a:t>Mastering</a:t>
            </a:r>
            <a:r>
              <a:rPr dirty="0" sz="8450" spc="-484">
                <a:latin typeface="Times New Roman"/>
                <a:cs typeface="Times New Roman"/>
              </a:rPr>
              <a:t> </a:t>
            </a:r>
            <a:r>
              <a:rPr dirty="0" sz="8450" spc="-225">
                <a:latin typeface="Times New Roman"/>
                <a:cs typeface="Times New Roman"/>
              </a:rPr>
              <a:t>Web</a:t>
            </a:r>
            <a:r>
              <a:rPr dirty="0" sz="8450" spc="-484">
                <a:latin typeface="Times New Roman"/>
                <a:cs typeface="Times New Roman"/>
              </a:rPr>
              <a:t> </a:t>
            </a:r>
            <a:r>
              <a:rPr dirty="0" sz="8450" spc="-10">
                <a:latin typeface="Times New Roman"/>
                <a:cs typeface="Times New Roman"/>
              </a:rPr>
              <a:t>Development: </a:t>
            </a:r>
            <a:r>
              <a:rPr dirty="0" sz="8450">
                <a:latin typeface="Times New Roman"/>
                <a:cs typeface="Times New Roman"/>
              </a:rPr>
              <a:t>From</a:t>
            </a:r>
            <a:r>
              <a:rPr dirty="0" sz="8450" spc="-440">
                <a:latin typeface="Times New Roman"/>
                <a:cs typeface="Times New Roman"/>
              </a:rPr>
              <a:t> </a:t>
            </a:r>
            <a:r>
              <a:rPr dirty="0" sz="8450" spc="-75">
                <a:latin typeface="Times New Roman"/>
                <a:cs typeface="Times New Roman"/>
              </a:rPr>
              <a:t>Basics</a:t>
            </a:r>
            <a:r>
              <a:rPr dirty="0" sz="8450" spc="-434">
                <a:latin typeface="Times New Roman"/>
                <a:cs typeface="Times New Roman"/>
              </a:rPr>
              <a:t> </a:t>
            </a:r>
            <a:r>
              <a:rPr dirty="0" sz="8450" spc="195">
                <a:latin typeface="Times New Roman"/>
                <a:cs typeface="Times New Roman"/>
              </a:rPr>
              <a:t>to</a:t>
            </a:r>
            <a:r>
              <a:rPr dirty="0" sz="8450" spc="-440">
                <a:latin typeface="Times New Roman"/>
                <a:cs typeface="Times New Roman"/>
              </a:rPr>
              <a:t> </a:t>
            </a:r>
            <a:r>
              <a:rPr dirty="0" sz="8450" spc="-10">
                <a:latin typeface="Times New Roman"/>
                <a:cs typeface="Times New Roman"/>
              </a:rPr>
              <a:t>Advanced </a:t>
            </a:r>
            <a:r>
              <a:rPr dirty="0" sz="8450" spc="105">
                <a:latin typeface="Times New Roman"/>
                <a:cs typeface="Times New Roman"/>
              </a:rPr>
              <a:t>Techniques</a:t>
            </a:r>
            <a:endParaRPr sz="84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4249" y="3518230"/>
            <a:ext cx="5137556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1156" y="5223205"/>
            <a:ext cx="3751796" cy="3420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23147" y="4365955"/>
            <a:ext cx="1695831" cy="27588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84658" y="4794580"/>
            <a:ext cx="2570137" cy="342087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8993581" y="3429749"/>
            <a:ext cx="116839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34">
                <a:solidFill>
                  <a:srgbClr val="332C2C"/>
                </a:solidFill>
                <a:latin typeface="Verdana"/>
                <a:cs typeface="Verdana"/>
              </a:rPr>
              <a:t>!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12747" y="3429749"/>
            <a:ext cx="7121525" cy="1722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Welcome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40"/>
              </a:spcBef>
              <a:tabLst>
                <a:tab pos="2493645" algn="l"/>
              </a:tabLst>
            </a:pP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guide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through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of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development,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covering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everything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12747" y="5134724"/>
            <a:ext cx="7430770" cy="1722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26560" algn="l"/>
              </a:tabLst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Whether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you're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  <a:spcBef>
                <a:spcPts val="10"/>
              </a:spcBef>
            </a:pP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beginner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looking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skills,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journey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equip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necessary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tools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succeed.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8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00">
                <a:latin typeface="Times New Roman"/>
                <a:cs typeface="Times New Roman"/>
              </a:rPr>
              <a:t>Introduction</a:t>
            </a:r>
            <a:r>
              <a:rPr dirty="0" sz="4200" spc="-235">
                <a:latin typeface="Times New Roman"/>
                <a:cs typeface="Times New Roman"/>
              </a:rPr>
              <a:t> </a:t>
            </a:r>
            <a:r>
              <a:rPr dirty="0" sz="4200" spc="95">
                <a:latin typeface="Times New Roman"/>
                <a:cs typeface="Times New Roman"/>
              </a:rPr>
              <a:t>to</a:t>
            </a:r>
            <a:r>
              <a:rPr dirty="0" sz="4200" spc="-229">
                <a:latin typeface="Times New Roman"/>
                <a:cs typeface="Times New Roman"/>
              </a:rPr>
              <a:t> </a:t>
            </a:r>
            <a:r>
              <a:rPr dirty="0" sz="4200" spc="-114">
                <a:latin typeface="Times New Roman"/>
                <a:cs typeface="Times New Roman"/>
              </a:rPr>
              <a:t>Web</a:t>
            </a:r>
            <a:r>
              <a:rPr dirty="0" sz="4200" spc="-235">
                <a:latin typeface="Times New Roman"/>
                <a:cs typeface="Times New Roman"/>
              </a:rPr>
              <a:t> </a:t>
            </a:r>
            <a:r>
              <a:rPr dirty="0" sz="4200" spc="-10">
                <a:latin typeface="Times New Roman"/>
                <a:cs typeface="Times New Roman"/>
              </a:rPr>
              <a:t>Development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399" rIns="0" bIns="0" rtlCol="0" vert="horz">
            <a:spAutoFit/>
          </a:bodyPr>
          <a:lstStyle/>
          <a:p>
            <a:pPr marL="8039100">
              <a:lnSpc>
                <a:spcPct val="100000"/>
              </a:lnSpc>
              <a:spcBef>
                <a:spcPts val="125"/>
              </a:spcBef>
            </a:pPr>
            <a:r>
              <a:rPr dirty="0" sz="5000" spc="110">
                <a:latin typeface="Times New Roman"/>
                <a:cs typeface="Times New Roman"/>
              </a:rPr>
              <a:t>Understanding</a:t>
            </a:r>
            <a:r>
              <a:rPr dirty="0" sz="5000" spc="-275">
                <a:latin typeface="Times New Roman"/>
                <a:cs typeface="Times New Roman"/>
              </a:rPr>
              <a:t> </a:t>
            </a:r>
            <a:r>
              <a:rPr dirty="0" sz="5000" spc="-395">
                <a:latin typeface="Times New Roman"/>
                <a:cs typeface="Times New Roman"/>
              </a:rPr>
              <a:t>HTML</a:t>
            </a:r>
            <a:r>
              <a:rPr dirty="0" sz="5000" spc="-275">
                <a:latin typeface="Times New Roman"/>
                <a:cs typeface="Times New Roman"/>
              </a:rPr>
              <a:t> </a:t>
            </a:r>
            <a:r>
              <a:rPr dirty="0" sz="5000" spc="-10">
                <a:latin typeface="Times New Roman"/>
                <a:cs typeface="Times New Roman"/>
              </a:rPr>
              <a:t>Basics</a:t>
            </a:r>
            <a:endParaRPr sz="50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3231" y="3508590"/>
            <a:ext cx="5045291" cy="34380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01741" y="4391609"/>
            <a:ext cx="1364653" cy="24057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13351" y="5213565"/>
            <a:ext cx="1911032" cy="3438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63672" y="5213565"/>
            <a:ext cx="1636395" cy="27586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617240" y="3420110"/>
            <a:ext cx="7531734" cy="2998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51320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HTML,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499"/>
              </a:lnSpc>
              <a:spcBef>
                <a:spcPts val="25"/>
              </a:spcBef>
              <a:tabLst>
                <a:tab pos="3194685" algn="l"/>
                <a:tab pos="4034790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foundation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development.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It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structures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web.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learning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HTML,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understand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manage</a:t>
            </a:r>
            <a:endParaRPr sz="2750">
              <a:latin typeface="Verdana"/>
              <a:cs typeface="Verdana"/>
            </a:endParaRPr>
          </a:p>
          <a:p>
            <a:pPr marL="12700" marR="1297940">
              <a:lnSpc>
                <a:spcPts val="3379"/>
              </a:lnSpc>
              <a:spcBef>
                <a:spcPts val="15"/>
              </a:spcBef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headings,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paragraphs,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links effectively.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675" y="3503231"/>
            <a:ext cx="4041889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81337" y="4350956"/>
            <a:ext cx="971867" cy="3438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2637" y="5627306"/>
            <a:ext cx="3292678" cy="343801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74005" algn="l"/>
              </a:tabLst>
            </a:pPr>
            <a:r>
              <a:rPr dirty="0" spc="-190"/>
              <a:t>CSS,</a:t>
            </a:r>
            <a:r>
              <a:rPr dirty="0" spc="-215"/>
              <a:t> </a:t>
            </a:r>
            <a:r>
              <a:rPr dirty="0" spc="-25"/>
              <a:t>or</a:t>
            </a:r>
            <a:r>
              <a:rPr dirty="0"/>
              <a:t>	</a:t>
            </a:r>
            <a:r>
              <a:rPr dirty="0" spc="-420"/>
              <a:t>,</a:t>
            </a:r>
            <a:r>
              <a:rPr dirty="0" spc="-245"/>
              <a:t> </a:t>
            </a:r>
            <a:r>
              <a:rPr dirty="0" spc="-70"/>
              <a:t>is</a:t>
            </a:r>
            <a:r>
              <a:rPr dirty="0" spc="-240"/>
              <a:t> </a:t>
            </a:r>
            <a:r>
              <a:rPr dirty="0" spc="-10"/>
              <a:t>essential</a:t>
            </a:r>
          </a:p>
          <a:p>
            <a:pPr marL="12700" marR="5080">
              <a:lnSpc>
                <a:spcPct val="101499"/>
              </a:lnSpc>
              <a:spcBef>
                <a:spcPts val="25"/>
              </a:spcBef>
              <a:tabLst>
                <a:tab pos="2044064" algn="l"/>
              </a:tabLst>
            </a:pPr>
            <a:r>
              <a:rPr dirty="0" spc="-35"/>
              <a:t>for</a:t>
            </a:r>
            <a:r>
              <a:rPr dirty="0" spc="-225"/>
              <a:t> </a:t>
            </a:r>
            <a:r>
              <a:rPr dirty="0" spc="-10"/>
              <a:t>styling</a:t>
            </a:r>
            <a:r>
              <a:rPr dirty="0" spc="-220"/>
              <a:t> </a:t>
            </a:r>
            <a:r>
              <a:rPr dirty="0" spc="-35"/>
              <a:t>your</a:t>
            </a:r>
            <a:r>
              <a:rPr dirty="0" spc="-220"/>
              <a:t> </a:t>
            </a:r>
            <a:r>
              <a:rPr dirty="0" spc="90"/>
              <a:t>web</a:t>
            </a:r>
            <a:r>
              <a:rPr dirty="0" spc="-225"/>
              <a:t> </a:t>
            </a:r>
            <a:r>
              <a:rPr dirty="0" spc="-50"/>
              <a:t>pages.</a:t>
            </a:r>
            <a:r>
              <a:rPr dirty="0" spc="-220"/>
              <a:t> </a:t>
            </a:r>
            <a:r>
              <a:rPr dirty="0" spc="-170"/>
              <a:t>It</a:t>
            </a:r>
            <a:r>
              <a:rPr dirty="0" spc="-220"/>
              <a:t> </a:t>
            </a:r>
            <a:r>
              <a:rPr dirty="0" spc="-10"/>
              <a:t>allows</a:t>
            </a:r>
            <a:r>
              <a:rPr dirty="0" spc="-220"/>
              <a:t> </a:t>
            </a:r>
            <a:r>
              <a:rPr dirty="0" spc="-20"/>
              <a:t>you</a:t>
            </a:r>
            <a:r>
              <a:rPr dirty="0" spc="-225"/>
              <a:t> </a:t>
            </a:r>
            <a:r>
              <a:rPr dirty="0" spc="-25"/>
              <a:t>to </a:t>
            </a:r>
            <a:r>
              <a:rPr dirty="0" spc="-10"/>
              <a:t>apply</a:t>
            </a:r>
            <a:r>
              <a:rPr dirty="0"/>
              <a:t>	</a:t>
            </a:r>
            <a:r>
              <a:rPr dirty="0" spc="-420"/>
              <a:t>,</a:t>
            </a:r>
            <a:r>
              <a:rPr dirty="0" spc="-220"/>
              <a:t> </a:t>
            </a:r>
            <a:r>
              <a:rPr dirty="0" spc="-75"/>
              <a:t>colors,</a:t>
            </a:r>
            <a:r>
              <a:rPr dirty="0" spc="-215"/>
              <a:t> </a:t>
            </a:r>
            <a:r>
              <a:rPr dirty="0" spc="75"/>
              <a:t>and</a:t>
            </a:r>
            <a:r>
              <a:rPr dirty="0" spc="-220"/>
              <a:t> </a:t>
            </a:r>
            <a:r>
              <a:rPr dirty="0" spc="-40"/>
              <a:t>layouts</a:t>
            </a:r>
            <a:r>
              <a:rPr dirty="0" spc="-220"/>
              <a:t> </a:t>
            </a:r>
            <a:r>
              <a:rPr dirty="0"/>
              <a:t>to</a:t>
            </a:r>
            <a:r>
              <a:rPr dirty="0" spc="-220"/>
              <a:t> </a:t>
            </a:r>
            <a:r>
              <a:rPr dirty="0" spc="-20"/>
              <a:t>your </a:t>
            </a:r>
            <a:r>
              <a:rPr dirty="0" spc="105"/>
              <a:t>HTML</a:t>
            </a:r>
            <a:r>
              <a:rPr dirty="0" spc="-150"/>
              <a:t> </a:t>
            </a:r>
            <a:r>
              <a:rPr dirty="0" spc="-25"/>
              <a:t>elements.</a:t>
            </a:r>
            <a:r>
              <a:rPr dirty="0" spc="-150"/>
              <a:t> </a:t>
            </a:r>
            <a:r>
              <a:rPr dirty="0"/>
              <a:t>Mastering</a:t>
            </a:r>
            <a:r>
              <a:rPr dirty="0" spc="-145"/>
              <a:t> </a:t>
            </a:r>
            <a:r>
              <a:rPr dirty="0" spc="-125"/>
              <a:t>CSS</a:t>
            </a:r>
            <a:r>
              <a:rPr dirty="0" spc="-150"/>
              <a:t> </a:t>
            </a:r>
            <a:r>
              <a:rPr dirty="0"/>
              <a:t>will</a:t>
            </a:r>
            <a:r>
              <a:rPr dirty="0" spc="-150"/>
              <a:t> </a:t>
            </a:r>
            <a:r>
              <a:rPr dirty="0" spc="-10"/>
              <a:t>enable </a:t>
            </a:r>
            <a:r>
              <a:rPr dirty="0" spc="-20"/>
              <a:t>you</a:t>
            </a:r>
            <a:r>
              <a:rPr dirty="0" spc="-130"/>
              <a:t> </a:t>
            </a:r>
            <a:r>
              <a:rPr dirty="0"/>
              <a:t>to</a:t>
            </a:r>
            <a:r>
              <a:rPr dirty="0" spc="-130"/>
              <a:t> </a:t>
            </a:r>
            <a:r>
              <a:rPr dirty="0" spc="-25"/>
              <a:t>create</a:t>
            </a:r>
            <a:r>
              <a:rPr dirty="0" spc="-130"/>
              <a:t> </a:t>
            </a:r>
            <a:r>
              <a:rPr dirty="0" spc="-60"/>
              <a:t>visually</a:t>
            </a:r>
            <a:r>
              <a:rPr dirty="0" spc="-125"/>
              <a:t> </a:t>
            </a:r>
            <a:r>
              <a:rPr dirty="0"/>
              <a:t>appealing</a:t>
            </a:r>
            <a:r>
              <a:rPr dirty="0" spc="-130"/>
              <a:t> </a:t>
            </a:r>
            <a:r>
              <a:rPr dirty="0" spc="50"/>
              <a:t>and</a:t>
            </a:r>
          </a:p>
          <a:p>
            <a:pPr marL="3427729">
              <a:lnSpc>
                <a:spcPct val="100000"/>
              </a:lnSpc>
            </a:pPr>
            <a:r>
              <a:rPr dirty="0"/>
              <a:t>that</a:t>
            </a:r>
            <a:r>
              <a:rPr dirty="0" spc="-180"/>
              <a:t> </a:t>
            </a:r>
            <a:r>
              <a:rPr dirty="0" spc="55"/>
              <a:t>enhance</a:t>
            </a:r>
            <a:r>
              <a:rPr dirty="0" spc="-180"/>
              <a:t> </a:t>
            </a:r>
            <a:r>
              <a:rPr dirty="0" spc="-20"/>
              <a:t>user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experience.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809105">
              <a:lnSpc>
                <a:spcPct val="100000"/>
              </a:lnSpc>
              <a:spcBef>
                <a:spcPts val="125"/>
              </a:spcBef>
            </a:pPr>
            <a:r>
              <a:rPr dirty="0" sz="5900" spc="-250">
                <a:latin typeface="Times New Roman"/>
                <a:cs typeface="Times New Roman"/>
              </a:rPr>
              <a:t>CSS</a:t>
            </a:r>
            <a:r>
              <a:rPr dirty="0" sz="5900" spc="-295">
                <a:latin typeface="Times New Roman"/>
                <a:cs typeface="Times New Roman"/>
              </a:rPr>
              <a:t> </a:t>
            </a:r>
            <a:r>
              <a:rPr dirty="0" sz="5900" spc="65">
                <a:latin typeface="Times New Roman"/>
                <a:cs typeface="Times New Roman"/>
              </a:rPr>
              <a:t>for</a:t>
            </a:r>
            <a:r>
              <a:rPr dirty="0" sz="5900" spc="-290">
                <a:latin typeface="Times New Roman"/>
                <a:cs typeface="Times New Roman"/>
              </a:rPr>
              <a:t> </a:t>
            </a:r>
            <a:r>
              <a:rPr dirty="0" sz="5900">
                <a:latin typeface="Times New Roman"/>
                <a:cs typeface="Times New Roman"/>
              </a:rPr>
              <a:t>Styling</a:t>
            </a:r>
            <a:r>
              <a:rPr dirty="0" sz="5900" spc="-285">
                <a:latin typeface="Times New Roman"/>
                <a:cs typeface="Times New Roman"/>
              </a:rPr>
              <a:t> </a:t>
            </a:r>
            <a:r>
              <a:rPr dirty="0" sz="5900" spc="-10">
                <a:latin typeface="Times New Roman"/>
                <a:cs typeface="Times New Roman"/>
              </a:rPr>
              <a:t>Websites</a:t>
            </a:r>
            <a:endParaRPr sz="5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924" rIns="0" bIns="0" rtlCol="0" vert="horz">
            <a:spAutoFit/>
          </a:bodyPr>
          <a:lstStyle/>
          <a:p>
            <a:pPr marL="8039734">
              <a:lnSpc>
                <a:spcPct val="100000"/>
              </a:lnSpc>
              <a:spcBef>
                <a:spcPts val="125"/>
              </a:spcBef>
            </a:pPr>
            <a:r>
              <a:rPr dirty="0" sz="4550" spc="-40"/>
              <a:t>JavaScript:</a:t>
            </a:r>
            <a:r>
              <a:rPr dirty="0" sz="4550" spc="-185"/>
              <a:t> </a:t>
            </a:r>
            <a:r>
              <a:rPr dirty="0" sz="4550" spc="-35"/>
              <a:t>Adding</a:t>
            </a:r>
            <a:r>
              <a:rPr dirty="0" sz="4550" spc="-180"/>
              <a:t> </a:t>
            </a:r>
            <a:r>
              <a:rPr dirty="0" sz="4550" spc="-50"/>
              <a:t>Interactivity</a:t>
            </a:r>
            <a:endParaRPr sz="45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61437" y="4820234"/>
            <a:ext cx="1140460" cy="24057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82218" y="3937215"/>
            <a:ext cx="2044065" cy="34380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617341" y="3420110"/>
            <a:ext cx="6684009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JavaScript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powerful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programming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617329" y="3848735"/>
            <a:ext cx="6921500" cy="12934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  <a:tabLst>
                <a:tab pos="5681980" algn="l"/>
              </a:tabLst>
            </a:pP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language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adds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to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your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pages.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JavaScript,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dynamic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content,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manage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685640" y="4696460"/>
            <a:ext cx="996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617341" y="5125085"/>
            <a:ext cx="7409180" cy="12934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manipulate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HTML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elements.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Learning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JavaScript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your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development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capabilities.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1874" rIns="0" bIns="0" rtlCol="0" vert="horz">
            <a:spAutoFit/>
          </a:bodyPr>
          <a:lstStyle/>
          <a:p>
            <a:pPr marL="8041005">
              <a:lnSpc>
                <a:spcPct val="100000"/>
              </a:lnSpc>
              <a:spcBef>
                <a:spcPts val="125"/>
              </a:spcBef>
            </a:pPr>
            <a:r>
              <a:rPr dirty="0" spc="-215"/>
              <a:t>Frameworks</a:t>
            </a:r>
            <a:r>
              <a:rPr dirty="0" spc="-160"/>
              <a:t> </a:t>
            </a:r>
            <a:r>
              <a:rPr dirty="0" spc="-25"/>
              <a:t>and</a:t>
            </a:r>
            <a:r>
              <a:rPr dirty="0" spc="-200"/>
              <a:t> </a:t>
            </a:r>
            <a:r>
              <a:rPr dirty="0" spc="-65"/>
              <a:t>Libraries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7882" y="3522433"/>
            <a:ext cx="972388" cy="26202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7243" y="3508590"/>
            <a:ext cx="1407668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55156" y="3937215"/>
            <a:ext cx="1222489" cy="34380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617265" y="3420110"/>
            <a:ext cx="405447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6845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Frameworks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141066" y="3420110"/>
            <a:ext cx="87185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617265" y="3848735"/>
            <a:ext cx="743712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4133215" algn="l"/>
              </a:tabLst>
            </a:pP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libraries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streamline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web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development.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They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provide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pre-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written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code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components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save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improve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efﬁciency.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these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tools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help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build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complex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effectively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less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effort.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146" y="4779683"/>
              <a:ext cx="3751796" cy="34208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1117" y="4351058"/>
              <a:ext cx="1044257" cy="275882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615236" y="3414852"/>
            <a:ext cx="6985000" cy="29984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Congratulations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completing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this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overview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development!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now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solid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551680" algn="l"/>
              </a:tabLst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Continue</a:t>
            </a:r>
            <a:endParaRPr sz="2750">
              <a:latin typeface="Verdana"/>
              <a:cs typeface="Verdana"/>
            </a:endParaRPr>
          </a:p>
          <a:p>
            <a:pPr marL="12700" marR="37465">
              <a:lnSpc>
                <a:spcPct val="101099"/>
              </a:lnSpc>
              <a:spcBef>
                <a:spcPts val="3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exploring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practicing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master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your 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skills.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world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development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is 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vast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full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opportunities!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91973" y="1448638"/>
            <a:ext cx="75076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0"/>
              <a:t>Conclusion</a:t>
            </a:r>
            <a:r>
              <a:rPr dirty="0" sz="5400" spc="-220"/>
              <a:t> </a:t>
            </a:r>
            <a:r>
              <a:rPr dirty="0" sz="5400" spc="-70"/>
              <a:t>and</a:t>
            </a:r>
            <a:r>
              <a:rPr dirty="0" sz="5400" spc="-195"/>
              <a:t> </a:t>
            </a:r>
            <a:r>
              <a:rPr dirty="0" sz="5400" spc="-200"/>
              <a:t>Next</a:t>
            </a:r>
            <a:r>
              <a:rPr dirty="0" sz="5400" spc="-165"/>
              <a:t> </a:t>
            </a:r>
            <a:r>
              <a:rPr dirty="0" sz="5400" spc="-30"/>
              <a:t>Steps</a:t>
            </a:r>
            <a:endParaRPr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3517" y="2609367"/>
            <a:ext cx="6036945" cy="22186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350" spc="-310"/>
              <a:t>Thanks!</a:t>
            </a:r>
            <a:endParaRPr sz="14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2024-08-24T18:59:15Z</dcterms:created>
  <dcterms:modified xsi:type="dcterms:W3CDTF">2024-08-24T18:59:15Z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2024-08-24T00:00:00Z</vt:filetime>
  </property>
  <property fmtid="{D5CDD505-2E9C-101B-9397-08002B2CF9AE}" pid="5" name="Producer">
    <vt:lpwstr>GPL Ghostscript 10.02.0</vt:lpwstr>
  </property>
</Properties>
</file>