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0AEC4-13F5-415D-A35F-2E85A2784F8A}" v="41" dt="2025-09-29T08:58:21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5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8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4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18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54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37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0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0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4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5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9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9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CC8577-405F-44EB-A6F1-DFF54C022F7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5AF454-E481-4E67-B7AB-3877D7EC2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7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lrazique87/Triply-smart-planning-for-trips.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F30CF-D595-6BB5-8C2E-D9772D796AF3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4BD4E-09A0-98E6-37DC-1F83755F2F7F}"/>
              </a:ext>
            </a:extLst>
          </p:cNvPr>
          <p:cNvSpPr txBox="1"/>
          <p:nvPr/>
        </p:nvSpPr>
        <p:spPr>
          <a:xfrm>
            <a:off x="2165498" y="2137143"/>
            <a:ext cx="10026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Hackstreet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Devs 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Abdul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Razique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Shahid Sayyed, Ayush Raj Tiwary 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Triply – Smart Group Trip Planner 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https://github.com/abdulrazique87/Triply-smart-planning-for-trips.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38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9C607-E12E-6C75-BB91-89D1B29907E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E12172-9392-DDB9-1811-6A6A3F7F7851}"/>
              </a:ext>
            </a:extLst>
          </p:cNvPr>
          <p:cNvSpPr/>
          <p:nvPr/>
        </p:nvSpPr>
        <p:spPr>
          <a:xfrm>
            <a:off x="1389323" y="1169582"/>
            <a:ext cx="5564370" cy="155235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D2348A-1DD4-FDE6-DB9A-0439E5067E89}"/>
              </a:ext>
            </a:extLst>
          </p:cNvPr>
          <p:cNvSpPr txBox="1"/>
          <p:nvPr/>
        </p:nvSpPr>
        <p:spPr>
          <a:xfrm>
            <a:off x="1389323" y="1169582"/>
            <a:ext cx="55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planning with friends or family is often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stressful and disorganized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information being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across different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(chat, calendar, budget, maps, etc.)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group members.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FFD220-F4B3-EA89-9BBC-B726E2D3CC9B}"/>
              </a:ext>
            </a:extLst>
          </p:cNvPr>
          <p:cNvSpPr/>
          <p:nvPr/>
        </p:nvSpPr>
        <p:spPr>
          <a:xfrm>
            <a:off x="7017491" y="1177269"/>
            <a:ext cx="4937048" cy="17466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E2B06-4104-BB11-D81A-6541320A06A7}"/>
              </a:ext>
            </a:extLst>
          </p:cNvPr>
          <p:cNvSpPr txBox="1"/>
          <p:nvPr/>
        </p:nvSpPr>
        <p:spPr>
          <a:xfrm>
            <a:off x="7139765" y="1169582"/>
            <a:ext cx="469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becomes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chore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leading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confusion, missed bookings, and less enjoyable trips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Coordinating preferences, budgets, and schedules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headache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for larger groups.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0EE6D0-B201-B63F-F8C5-386A63E35EDB}"/>
              </a:ext>
            </a:extLst>
          </p:cNvPr>
          <p:cNvSpPr/>
          <p:nvPr/>
        </p:nvSpPr>
        <p:spPr>
          <a:xfrm>
            <a:off x="1199709" y="3040912"/>
            <a:ext cx="9975110" cy="264750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DE778-26DF-6B6C-4899-BD767B1FD469}"/>
              </a:ext>
            </a:extLst>
          </p:cNvPr>
          <p:cNvSpPr txBox="1"/>
          <p:nvPr/>
        </p:nvSpPr>
        <p:spPr>
          <a:xfrm>
            <a:off x="1495648" y="3314429"/>
            <a:ext cx="960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group trip planner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brings everything into one platform — combining: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🧭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suggestions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🗺️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maps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communication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5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uter&#10;&#10;Description automatically generated">
            <a:extLst>
              <a:ext uri="{FF2B5EF4-FFF2-40B4-BE49-F238E27FC236}">
                <a16:creationId xmlns:a16="http://schemas.microsoft.com/office/drawing/2014/main" id="{50344BB5-6E5F-A00A-319B-D297D161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8" y="550052"/>
            <a:ext cx="8275899" cy="5920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7EE217-5CCF-4382-1B8D-D90F670BB56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8459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C005A-BC86-647A-8A55-1B70F5A839F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&amp; Feasibility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8AA794-BFD7-1820-2F07-E7ADB86C8338}"/>
              </a:ext>
            </a:extLst>
          </p:cNvPr>
          <p:cNvSpPr/>
          <p:nvPr/>
        </p:nvSpPr>
        <p:spPr>
          <a:xfrm>
            <a:off x="1400537" y="497711"/>
            <a:ext cx="6076709" cy="58625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B8410-6B5D-4CCC-0B03-EF193A73B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21736"/>
              </p:ext>
            </p:extLst>
          </p:nvPr>
        </p:nvGraphicFramePr>
        <p:xfrm>
          <a:off x="1492660" y="981078"/>
          <a:ext cx="5984586" cy="4895844"/>
        </p:xfrm>
        <a:graphic>
          <a:graphicData uri="http://schemas.openxmlformats.org/drawingml/2006/table">
            <a:tbl>
              <a:tblPr/>
              <a:tblGrid>
                <a:gridCol w="2992293">
                  <a:extLst>
                    <a:ext uri="{9D8B030D-6E8A-4147-A177-3AD203B41FA5}">
                      <a16:colId xmlns:a16="http://schemas.microsoft.com/office/drawing/2014/main" val="1324694806"/>
                    </a:ext>
                  </a:extLst>
                </a:gridCol>
                <a:gridCol w="2992293">
                  <a:extLst>
                    <a:ext uri="{9D8B030D-6E8A-4147-A177-3AD203B41FA5}">
                      <a16:colId xmlns:a16="http://schemas.microsoft.com/office/drawing/2014/main" val="3568116045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20815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React, Tailwind CSS / MUI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46538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FastAPI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Docker (containerized deployment)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66852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 / MongoDB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5457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Module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 (Large Language Model) for: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135012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Activity Suggestions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5873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Trip Summarization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735676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Maps &amp; Location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Maps API /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Mapbox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451421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JWT (JSON Web Tokens)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75267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Features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WebSockets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Redis Pub/Sub or Kafka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90831"/>
                  </a:ext>
                </a:extLst>
              </a:tr>
              <a:tr h="284018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Infra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hosting with Auto-scaling (AWS/GCP)</a:t>
                      </a:r>
                    </a:p>
                  </a:txBody>
                  <a:tcPr marL="71005" marR="71005" marT="35502" marB="355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34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46F1B0-09FF-4AB8-5DD1-04B4AA2582D3}"/>
              </a:ext>
            </a:extLst>
          </p:cNvPr>
          <p:cNvSpPr txBox="1"/>
          <p:nvPr/>
        </p:nvSpPr>
        <p:spPr>
          <a:xfrm>
            <a:off x="3136740" y="570706"/>
            <a:ext cx="34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Tech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6F1B-986C-E2E8-A332-495B982B3612}"/>
              </a:ext>
            </a:extLst>
          </p:cNvPr>
          <p:cNvSpPr txBox="1"/>
          <p:nvPr/>
        </p:nvSpPr>
        <p:spPr>
          <a:xfrm>
            <a:off x="7569370" y="1924415"/>
            <a:ext cx="45261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Feasibility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 can be built within 7 days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 (trip planner, budget, chat, activity suggestions) are technically feasible using existing tools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familiar, widely-supported open-source technologies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0858E8-7D08-2345-7F67-E74F3BE4C675}"/>
              </a:ext>
            </a:extLst>
          </p:cNvPr>
          <p:cNvSpPr/>
          <p:nvPr/>
        </p:nvSpPr>
        <p:spPr>
          <a:xfrm>
            <a:off x="7569370" y="1747777"/>
            <a:ext cx="4526176" cy="303896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41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B4383-0571-2A4D-49AD-E97AEC97168D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1C85FD-2754-3E1D-414A-1E8D0131CE19}"/>
              </a:ext>
            </a:extLst>
          </p:cNvPr>
          <p:cNvSpPr/>
          <p:nvPr/>
        </p:nvSpPr>
        <p:spPr>
          <a:xfrm>
            <a:off x="1666753" y="1284790"/>
            <a:ext cx="8518969" cy="26969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CDD8-92F8-ED35-75DF-9D87F7105A0F}"/>
              </a:ext>
            </a:extLst>
          </p:cNvPr>
          <p:cNvSpPr txBox="1"/>
          <p:nvPr/>
        </p:nvSpPr>
        <p:spPr>
          <a:xfrm>
            <a:off x="1666753" y="1284790"/>
            <a:ext cx="8275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Features &amp; Improvements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horizontal or vertical timeline/roadmap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icons or small visuals.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point on the roadmap: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Multi-city &amp; multi-day routing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hotel/flight bookings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collaborative itinerary editing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– rewards &amp; badges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+ Push Notifications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3CF7C-8B56-C67F-C9C2-DCDD86809BE9}"/>
              </a:ext>
            </a:extLst>
          </p:cNvPr>
          <p:cNvSpPr txBox="1"/>
          <p:nvPr/>
        </p:nvSpPr>
        <p:spPr>
          <a:xfrm>
            <a:off x="4953965" y="4398380"/>
            <a:ext cx="679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🎨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Notes: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modern layout with light background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&amp; green accent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 headings, readable fonts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text, icon-based visuals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styling across all slides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2026D1-C325-33A1-FCDD-2A96E6F7EA99}"/>
              </a:ext>
            </a:extLst>
          </p:cNvPr>
          <p:cNvSpPr/>
          <p:nvPr/>
        </p:nvSpPr>
        <p:spPr>
          <a:xfrm>
            <a:off x="4537276" y="4256024"/>
            <a:ext cx="6460603" cy="205217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5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352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 21</dc:creator>
  <cp:lastModifiedBy>abdul razique</cp:lastModifiedBy>
  <cp:revision>2</cp:revision>
  <dcterms:created xsi:type="dcterms:W3CDTF">2025-09-29T07:38:17Z</dcterms:created>
  <dcterms:modified xsi:type="dcterms:W3CDTF">2025-09-29T09:15:41Z</dcterms:modified>
</cp:coreProperties>
</file>