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https://www.vitrinemedia.com.au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https://www.vitrinemedia.com.au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https://www.vitrinemedia.com.au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https://www.upmenu.com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https://www.vitrinemedia.com.au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https://www.vitrinemedia.com.au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Cafeteria Menu Display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itrinemedia.com.au/wp-content/uploads/2022/12/VitrineMedia-Cafe-Menu-Boards-Resturant-Menu-Boards-Digital-Displays-for-Caf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and Tips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Keep the menu simple and avoid overcrowding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high-quality images and consistent fonts for a professional look.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 staff to assist customers in navigating the menu display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itrinemedia.com.au/wp-content/uploads/2022/12/VitrineMedia-Cafe-Menu-Boards-Resturant-Menu-Boards-Digital-Displays-for-Caf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Trends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menu displays can significantly enhance customer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Emerging trends include the use of augmented reality and personalized menus.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Continual innovation and feedback are key to maintaining an engaging cafeteria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6b/0a/ff/6b0aff630f17678b9b3924db160da4f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Cafeteria Menu Display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well-designed menu display enhances the dining experience for customers.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clear information about available food options and prices.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effective display can also promote healthier choices and special offers.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vector/brand-identity-guideline-template-create-visual-identity-cafe-coffee-shop-restaurant_10707-3260.jpg?w=74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Visual Appeal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 elements attract customers and encourage them to try new dishes.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of bright colors and appealing images can make the menu more inviting.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Consistent branding helps reinforce the cafeteria’s identity.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e8/1c/cc/e81ccce53b1ead65a5fda1e561e42bb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Menu Display Formats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screens offer dynamic updates and vibrant visuals.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printed menus provide a tangible and easy-to-read option.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kiosks can engage customers and streamline ordering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itrinemedia.com.au/wp-content/uploads/2022/12/VitrineMedia-Cafe-Menu-Boards-Resturant-Menu-Boards-Digital-Displays-for-Caf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Designing an Effective Menu Layout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Organize menu items logically, such as by meal type or dietary considerations.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clear headings and readable fonts to enhance readability.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Highlight specials and popular items to draw attention.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upmenu.com/wp-content/uploads/2023/05/menu-descriptions-of-food1-768x39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Choosing the Right Content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Include essential details like dish names, descriptions, and prices.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appealing images to showcase key dishes and entice customers.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all information is accurate and up-to-date to maintain trust.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CoeD6UdWfb8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Incorporating Accessibility Features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large fonts and high-contrast colors for easy reading by all customers.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Include braille or tactile elements for visually impaired individuals.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Arrange menu items to minimize clutter and facilitate quick scanning.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itrinemedia.com.au/wp-content/uploads/2022/12/VitrineMedia-Cafe-Menu-Boards-Resturant-Menu-Boards-Digital-Displays-for-Caf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Integration in Menu Displays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displays can be programmed for real-time updates and promotions.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QR codes allow customers to access detailed menus on their smartphones.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ordering systems can reduce wait times and improve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vitrinemedia.com.au/wp-content/uploads/2022/12/VitrineMedia-Cafe-Menu-Boards-Resturant-Menu-Boards-Digital-Displays-for-Caf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Maintaining and Updating Menu Displays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menu content to reflect seasonal changes and new offerings.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Keep digital screens clean and functioning properly for a professional appearance.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Solicit feedback from customers to identify areas for improvement.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 Menu Display</dc:title>
  <dc:subject>Cafeteria Menu Display</dc:subject>
  <dc:creator>SlideMake.com</dc:creator>
  <cp:lastModifiedBy>SlideMake.com</cp:lastModifiedBy>
  <cp:revision>1</cp:revision>
  <dcterms:created xsi:type="dcterms:W3CDTF">2025-06-30T05:45:00Z</dcterms:created>
  <dcterms:modified xsi:type="dcterms:W3CDTF">2025-06-30T05:45:00Z</dcterms:modified>
</cp:coreProperties>
</file>