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7"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4" d="100"/>
          <a:sy n="74" d="100"/>
        </p:scale>
        <p:origin x="-115"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3F48C-C7C6-4055-9F49-3777875E72AE}"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E42F4-6EEF-4EF7-8ED4-2208F0F89A08}"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99F462-093F-4566-844B-4C71F2739DA5}" type="datetimeFigureOut">
              <a:rPr lang="en-US" smtClean="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9D6E9DEC-419B-4CC5-A080-3B06BD5A8291}" type="datetimeFigureOut">
              <a:rPr lang="en-US" smtClean="0"/>
              <a:t>8/19/2022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Design and </a:t>
            </a:r>
            <a:r>
              <a:rPr lang="en-US" dirty="0" smtClean="0"/>
              <a:t>Development</a:t>
            </a:r>
            <a:endParaRPr lang="en-US" dirty="0"/>
          </a:p>
        </p:txBody>
      </p:sp>
      <p:sp>
        <p:nvSpPr>
          <p:cNvPr id="3" name="Subtitle 2"/>
          <p:cNvSpPr>
            <a:spLocks noGrp="1"/>
          </p:cNvSpPr>
          <p:nvPr>
            <p:ph type="subTitle" idx="1"/>
          </p:nvPr>
        </p:nvSpPr>
        <p:spPr/>
        <p:txBody>
          <a:bodyPr/>
          <a:lstStyle/>
          <a:p>
            <a:r>
              <a:rPr lang="en-US" dirty="0" smtClean="0"/>
              <a:t>Abdul Rehman Ashraf</a:t>
            </a:r>
            <a:endParaRPr lang="en-US" dirty="0" smtClean="0"/>
          </a:p>
          <a:p>
            <a:r>
              <a:rPr lang="en-US" dirty="0" smtClean="0"/>
              <a:t>Full Stack Web Developer </a:t>
            </a:r>
            <a:endParaRPr lang="en-US" dirty="0"/>
          </a:p>
        </p:txBody>
      </p:sp>
    </p:spTree>
    <p:extLst>
      <p:ext uri="{BB962C8B-B14F-4D97-AF65-F5344CB8AC3E}">
        <p14:creationId xmlns:p14="http://schemas.microsoft.com/office/powerpoint/2010/main" val="3770465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Backend </a:t>
            </a:r>
            <a:r>
              <a:rPr lang="en-US" b="1" dirty="0"/>
              <a:t>Languages</a:t>
            </a:r>
            <a:endParaRPr lang="en-US" dirty="0"/>
          </a:p>
        </p:txBody>
      </p:sp>
      <p:sp>
        <p:nvSpPr>
          <p:cNvPr id="3" name="Content Placeholder 2"/>
          <p:cNvSpPr>
            <a:spLocks noGrp="1"/>
          </p:cNvSpPr>
          <p:nvPr>
            <p:ph idx="1"/>
          </p:nvPr>
        </p:nvSpPr>
        <p:spPr>
          <a:xfrm>
            <a:off x="680321" y="2336872"/>
            <a:ext cx="9613861" cy="4365931"/>
          </a:xfrm>
        </p:spPr>
        <p:txBody>
          <a:bodyPr>
            <a:normAutofit fontScale="47500" lnSpcReduction="20000"/>
          </a:bodyPr>
          <a:lstStyle/>
          <a:p>
            <a:r>
              <a:rPr lang="en-US" sz="3300" dirty="0" smtClean="0"/>
              <a:t>Back end Languages</a:t>
            </a:r>
            <a:r>
              <a:rPr lang="en-US" sz="3300" b="1" dirty="0" smtClean="0"/>
              <a:t>:</a:t>
            </a:r>
            <a:r>
              <a:rPr lang="en-US" sz="3300" dirty="0"/>
              <a:t> The back end portion is built by using some languages which are discussed below: </a:t>
            </a:r>
            <a:endParaRPr lang="en-US" sz="3300" dirty="0" smtClean="0"/>
          </a:p>
          <a:p>
            <a:pPr fontAlgn="base"/>
            <a:r>
              <a:rPr lang="en-US" sz="3300" b="1" dirty="0"/>
              <a:t>PHP:</a:t>
            </a:r>
            <a:r>
              <a:rPr lang="en-US" sz="3300" dirty="0"/>
              <a:t> PHP is a server-side scripting language designed specifically for web development. Since PHP code executed on the server-side, so it is called a server-side scripting language.</a:t>
            </a:r>
          </a:p>
          <a:p>
            <a:pPr fontAlgn="base"/>
            <a:r>
              <a:rPr lang="en-US" sz="3300" b="1" dirty="0"/>
              <a:t>C++:</a:t>
            </a:r>
            <a:r>
              <a:rPr lang="en-US" sz="3300" dirty="0"/>
              <a:t> It is a general-purpose programming language and widely used nowadays for competitive programming. It is also used as a backend language.</a:t>
            </a:r>
          </a:p>
          <a:p>
            <a:pPr fontAlgn="base"/>
            <a:r>
              <a:rPr lang="en-US" sz="3300" b="1" dirty="0"/>
              <a:t>Java:</a:t>
            </a:r>
            <a:r>
              <a:rPr lang="en-US" sz="3300" dirty="0"/>
              <a:t> Java is one of the most popular and widely used programming languages and platforms. It is highly scalable. Java components are easily available.</a:t>
            </a:r>
          </a:p>
          <a:p>
            <a:pPr fontAlgn="base"/>
            <a:r>
              <a:rPr lang="en-US" sz="3300" b="1" dirty="0"/>
              <a:t>Python:</a:t>
            </a:r>
            <a:r>
              <a:rPr lang="en-US" sz="3300" dirty="0"/>
              <a:t> Python is a programming language that lets you work quickly and integrate systems more efficiently.</a:t>
            </a:r>
          </a:p>
          <a:p>
            <a:pPr fontAlgn="base"/>
            <a:r>
              <a:rPr lang="en-US" sz="3300" b="1" dirty="0"/>
              <a:t>JavaScript:</a:t>
            </a:r>
            <a:r>
              <a:rPr lang="en-US" sz="3300" dirty="0"/>
              <a:t> JavaScript can be used as both (front end and back end) programming languages.</a:t>
            </a:r>
          </a:p>
          <a:p>
            <a:pPr fontAlgn="base"/>
            <a:r>
              <a:rPr lang="en-US" sz="3300" b="1" dirty="0"/>
              <a:t>Node.js:</a:t>
            </a:r>
            <a:r>
              <a:rPr lang="en-US" sz="3300" dirty="0"/>
              <a:t> Node.js is an open-source and cross-platform runtime environment for executing JavaScript code outside a browser. You need to remember that </a:t>
            </a:r>
            <a:r>
              <a:rPr lang="en-US" sz="3300" dirty="0" err="1"/>
              <a:t>NodeJS</a:t>
            </a:r>
            <a:r>
              <a:rPr lang="en-US" sz="3300" dirty="0"/>
              <a:t> is not a framework, and it’s not a programming language. Most people are confused and understand it’s a framework or a programming language. We often use Node.js for building back-end services like APIs like Web App or Mobile App</a:t>
            </a:r>
            <a:r>
              <a:rPr lang="en-US" sz="3400" dirty="0"/>
              <a:t>. It’s used in production by large companies such as </a:t>
            </a:r>
            <a:r>
              <a:rPr lang="en-US" sz="3400" dirty="0" err="1"/>
              <a:t>Paypal</a:t>
            </a:r>
            <a:r>
              <a:rPr lang="en-US" sz="3400" dirty="0"/>
              <a:t>, Uber, Netflix, </a:t>
            </a:r>
            <a:r>
              <a:rPr lang="en-US" sz="3400" dirty="0" err="1"/>
              <a:t>Wallmart</a:t>
            </a:r>
            <a:r>
              <a:rPr lang="en-US" sz="3400" dirty="0"/>
              <a:t>, and so on.</a:t>
            </a:r>
          </a:p>
          <a:p>
            <a:endParaRPr lang="en-US" dirty="0"/>
          </a:p>
          <a:p>
            <a:endParaRPr lang="en-US" dirty="0"/>
          </a:p>
        </p:txBody>
      </p:sp>
    </p:spTree>
    <p:extLst>
      <p:ext uri="{BB962C8B-B14F-4D97-AF65-F5344CB8AC3E}">
        <p14:creationId xmlns:p14="http://schemas.microsoft.com/office/powerpoint/2010/main" val="399743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5" y="433082"/>
            <a:ext cx="10967207" cy="616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707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97" y="436227"/>
            <a:ext cx="11616753" cy="609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07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Stack </a:t>
            </a:r>
            <a:r>
              <a:rPr lang="en-US" dirty="0"/>
              <a:t>Web Developer</a:t>
            </a:r>
            <a:endParaRPr lang="en-US" b="1" dirty="0"/>
          </a:p>
        </p:txBody>
      </p:sp>
      <p:sp>
        <p:nvSpPr>
          <p:cNvPr id="3" name="Content Placeholder 2"/>
          <p:cNvSpPr>
            <a:spLocks noGrp="1"/>
          </p:cNvSpPr>
          <p:nvPr>
            <p:ph idx="1"/>
          </p:nvPr>
        </p:nvSpPr>
        <p:spPr/>
        <p:txBody>
          <a:bodyPr>
            <a:normAutofit/>
          </a:bodyPr>
          <a:lstStyle/>
          <a:p>
            <a:r>
              <a:rPr lang="en-US" sz="3200" dirty="0"/>
              <a:t>A full-stack developer is a programmer who works within software development and is knowledgeable in both the front end and back end of an application. They work to create a seamless user experience through their diverse skill set. They're also well-versed in databases, server configuration and user interface.</a:t>
            </a:r>
          </a:p>
        </p:txBody>
      </p:sp>
    </p:spTree>
    <p:extLst>
      <p:ext uri="{BB962C8B-B14F-4D97-AF65-F5344CB8AC3E}">
        <p14:creationId xmlns:p14="http://schemas.microsoft.com/office/powerpoint/2010/main" val="1703140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Stack Web Developer</a:t>
            </a:r>
          </a:p>
        </p:txBody>
      </p:sp>
      <p:sp>
        <p:nvSpPr>
          <p:cNvPr id="3" name="Content Placeholder 2"/>
          <p:cNvSpPr>
            <a:spLocks noGrp="1"/>
          </p:cNvSpPr>
          <p:nvPr>
            <p:ph idx="1"/>
          </p:nvPr>
        </p:nvSpPr>
        <p:spPr/>
        <p:txBody>
          <a:bodyPr>
            <a:normAutofit/>
          </a:bodyPr>
          <a:lstStyle/>
          <a:p>
            <a:r>
              <a:rPr lang="en-US" sz="3200" dirty="0"/>
              <a:t>It's important to note that as a full-stack developer, you're not required to know everything, but having an overall understanding of what's going on in the front end and back end is key.</a:t>
            </a:r>
          </a:p>
        </p:txBody>
      </p:sp>
    </p:spTree>
    <p:extLst>
      <p:ext uri="{BB962C8B-B14F-4D97-AF65-F5344CB8AC3E}">
        <p14:creationId xmlns:p14="http://schemas.microsoft.com/office/powerpoint/2010/main" val="1199404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Demand</a:t>
            </a:r>
            <a:endParaRPr lang="en-US" dirty="0"/>
          </a:p>
        </p:txBody>
      </p:sp>
      <p:pic>
        <p:nvPicPr>
          <p:cNvPr id="4" name="Content Placeholder 3"/>
          <p:cNvPicPr>
            <a:picLocks noGrp="1" noChangeAspect="1"/>
          </p:cNvPicPr>
          <p:nvPr>
            <p:ph idx="1"/>
          </p:nvPr>
        </p:nvPicPr>
        <p:blipFill>
          <a:blip r:embed="rId2"/>
          <a:stretch>
            <a:fillRect/>
          </a:stretch>
        </p:blipFill>
        <p:spPr>
          <a:xfrm>
            <a:off x="838899" y="2219354"/>
            <a:ext cx="3873992" cy="4205189"/>
          </a:xfrm>
          <a:prstGeom prst="rect">
            <a:avLst/>
          </a:prstGeom>
        </p:spPr>
      </p:pic>
      <p:pic>
        <p:nvPicPr>
          <p:cNvPr id="5122"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303" y="2414639"/>
            <a:ext cx="6127779" cy="354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801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86" y="252492"/>
            <a:ext cx="10500874" cy="637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25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Front End </a:t>
            </a:r>
            <a:r>
              <a:rPr lang="en-US" b="1" dirty="0" smtClean="0"/>
              <a:t>Development</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The </a:t>
            </a:r>
            <a:r>
              <a:rPr lang="en-US" sz="1800" dirty="0"/>
              <a:t>part of </a:t>
            </a:r>
            <a:r>
              <a:rPr lang="en-US" sz="1800" dirty="0" smtClean="0"/>
              <a:t>a website like </a:t>
            </a:r>
            <a:r>
              <a:rPr lang="en-US" sz="1800" dirty="0"/>
              <a:t>text colors and styles, images, graphs and tables, buttons, colors, and navigation </a:t>
            </a:r>
            <a:r>
              <a:rPr lang="en-US" sz="1800" dirty="0" smtClean="0"/>
              <a:t>menu. </a:t>
            </a:r>
            <a:r>
              <a:rPr lang="en-US" sz="1800" dirty="0"/>
              <a:t>The structure, design, behavior, and content of everything seen on browser screens when websites, web applications, or mobile apps are opened up, is implemented by front End developers. </a:t>
            </a:r>
            <a:endParaRPr lang="en-US" sz="1800" dirty="0" smtClean="0"/>
          </a:p>
          <a:p>
            <a:r>
              <a:rPr lang="en-US" sz="1800" dirty="0"/>
              <a:t>U</a:t>
            </a:r>
            <a:r>
              <a:rPr lang="en-US" sz="1800" dirty="0" smtClean="0"/>
              <a:t>ser Interfaces</a:t>
            </a:r>
          </a:p>
          <a:p>
            <a:r>
              <a:rPr lang="en-US" sz="1800" dirty="0" smtClean="0"/>
              <a:t>Client Side</a:t>
            </a:r>
          </a:p>
          <a:p>
            <a:r>
              <a:rPr lang="en-US" sz="1800" dirty="0" smtClean="0"/>
              <a:t>Users Experience</a:t>
            </a:r>
          </a:p>
          <a:p>
            <a:r>
              <a:rPr lang="en-US" sz="1800" dirty="0" smtClean="0"/>
              <a:t>Responsiveness </a:t>
            </a:r>
          </a:p>
          <a:p>
            <a:r>
              <a:rPr lang="en-US" sz="1800" dirty="0"/>
              <a:t>P</a:t>
            </a:r>
            <a:r>
              <a:rPr lang="en-US" sz="1800" dirty="0" smtClean="0"/>
              <a:t>erformance </a:t>
            </a:r>
          </a:p>
          <a:p>
            <a:pPr marL="0" indent="0">
              <a:buNone/>
            </a:pPr>
            <a:r>
              <a:rPr lang="en-US" sz="1800" dirty="0" smtClean="0"/>
              <a:t>The </a:t>
            </a:r>
            <a:r>
              <a:rPr lang="en-US" sz="1800" dirty="0"/>
              <a:t>developer must ensure that the site is responsive i.e. it appears correctly on devices of all sizes no part of the website should behave abnormally irrespective of the size of the screen.</a:t>
            </a:r>
            <a:r>
              <a:rPr lang="en-US" sz="1600" dirty="0"/>
              <a:t> </a:t>
            </a:r>
          </a:p>
        </p:txBody>
      </p:sp>
    </p:spTree>
    <p:extLst>
      <p:ext uri="{BB962C8B-B14F-4D97-AF65-F5344CB8AC3E}">
        <p14:creationId xmlns:p14="http://schemas.microsoft.com/office/powerpoint/2010/main" val="26226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Front end Languages:</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HTML: HTML stands for Hypertext Markup Language. It is used to design the front-end portion of web pages using a markup language. HTML is the combination of Hypertext and Markup language. Hypertext defines the link between the web pages. The markup language is used to define the text documentation within the tag which defines the structure of web pages.</a:t>
            </a:r>
          </a:p>
          <a:p>
            <a:r>
              <a:rPr lang="en-US" dirty="0"/>
              <a:t>CSS: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p>
          <a:p>
            <a:r>
              <a:rPr lang="en-US" dirty="0"/>
              <a:t>JavaScript: JavaScript is a famous scripting language used to create magic on the sites to make the site interactive for the user. It is used to enhancing the functionality of a website to running cool games and web-based software.</a:t>
            </a:r>
          </a:p>
        </p:txBody>
      </p:sp>
    </p:spTree>
    <p:extLst>
      <p:ext uri="{BB962C8B-B14F-4D97-AF65-F5344CB8AC3E}">
        <p14:creationId xmlns:p14="http://schemas.microsoft.com/office/powerpoint/2010/main" val="3757116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Front End Frameworks and Libraries:</a:t>
            </a:r>
            <a:r>
              <a:rPr lang="en-US" dirty="0"/>
              <a:t> </a:t>
            </a:r>
          </a:p>
        </p:txBody>
      </p:sp>
      <p:sp>
        <p:nvSpPr>
          <p:cNvPr id="3" name="Content Placeholder 2"/>
          <p:cNvSpPr>
            <a:spLocks noGrp="1"/>
          </p:cNvSpPr>
          <p:nvPr>
            <p:ph idx="1"/>
          </p:nvPr>
        </p:nvSpPr>
        <p:spPr/>
        <p:txBody>
          <a:bodyPr>
            <a:normAutofit/>
          </a:bodyPr>
          <a:lstStyle/>
          <a:p>
            <a:r>
              <a:rPr lang="en-US" b="1" dirty="0" smtClean="0"/>
              <a:t>jQuery:</a:t>
            </a:r>
            <a:r>
              <a:rPr lang="en-US" dirty="0"/>
              <a:t>  jQuery is an open-source JavaScript library that simplifies the interactions between an HTML/CSS document, or more precisely the Document Object Model (DOM), and JavaScript. Elaborating the terms, jQuery simplifies HTML document traversing and manipulation, browser event handling, DOM animations, Ajax interactions, and cross-browser JavaScript development</a:t>
            </a:r>
            <a:r>
              <a:rPr lang="en-US" dirty="0" smtClean="0"/>
              <a:t>., some other Frameworks are; </a:t>
            </a:r>
            <a:endParaRPr lang="en-US" b="1" dirty="0" smtClean="0"/>
          </a:p>
          <a:p>
            <a:r>
              <a:rPr lang="en-US" b="1" dirty="0" smtClean="0"/>
              <a:t>AngularJS</a:t>
            </a:r>
          </a:p>
          <a:p>
            <a:r>
              <a:rPr lang="en-US" b="1" dirty="0" smtClean="0"/>
              <a:t>React.js</a:t>
            </a:r>
          </a:p>
          <a:p>
            <a:r>
              <a:rPr lang="en-US" b="1" dirty="0" smtClean="0"/>
              <a:t>React.js</a:t>
            </a:r>
          </a:p>
          <a:p>
            <a:r>
              <a:rPr lang="en-US" b="1" dirty="0" smtClean="0"/>
              <a:t>SASS</a:t>
            </a:r>
          </a:p>
          <a:p>
            <a:r>
              <a:rPr lang="en-US" b="1" dirty="0"/>
              <a:t>Flutter</a:t>
            </a:r>
            <a:endParaRPr lang="en-US" dirty="0"/>
          </a:p>
        </p:txBody>
      </p:sp>
    </p:spTree>
    <p:extLst>
      <p:ext uri="{BB962C8B-B14F-4D97-AF65-F5344CB8AC3E}">
        <p14:creationId xmlns:p14="http://schemas.microsoft.com/office/powerpoint/2010/main" val="400591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Backend Development</a:t>
            </a:r>
            <a:endParaRPr lang="en-US" dirty="0"/>
          </a:p>
        </p:txBody>
      </p:sp>
      <p:sp>
        <p:nvSpPr>
          <p:cNvPr id="3" name="Content Placeholder 2"/>
          <p:cNvSpPr>
            <a:spLocks noGrp="1"/>
          </p:cNvSpPr>
          <p:nvPr>
            <p:ph idx="1"/>
          </p:nvPr>
        </p:nvSpPr>
        <p:spPr/>
        <p:txBody>
          <a:bodyPr>
            <a:normAutofit/>
          </a:bodyPr>
          <a:lstStyle/>
          <a:p>
            <a:pPr fontAlgn="base"/>
            <a:r>
              <a:rPr lang="en-US" dirty="0"/>
              <a:t>Backend is the server-side of the website. It stores and arranges data, and also makes sure everything on the client-side of the website works fine. It is the part of the website that you cannot see and interact with. It is the portion of software that does not come in direct contact with the users. The parts and characteristics developed by backend designers are indirectly accessed by users through a front-end application. Activities, like writing APIs, creating libraries, and working with system components without user interfaces or even systems of scientific programming, are also included in the backend. </a:t>
            </a:r>
          </a:p>
          <a:p>
            <a:endParaRPr lang="en-US" dirty="0"/>
          </a:p>
        </p:txBody>
      </p:sp>
    </p:spTree>
    <p:extLst>
      <p:ext uri="{BB962C8B-B14F-4D97-AF65-F5344CB8AC3E}">
        <p14:creationId xmlns:p14="http://schemas.microsoft.com/office/powerpoint/2010/main" val="1095328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TotalTime>
  <Words>507</Words>
  <Application>Microsoft Office PowerPoint</Application>
  <PresentationFormat>Custom</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Website Design and Development</vt:lpstr>
      <vt:lpstr>Full Stack Web Developer</vt:lpstr>
      <vt:lpstr>Full Stack Web Developer</vt:lpstr>
      <vt:lpstr>Market Demand</vt:lpstr>
      <vt:lpstr>PowerPoint Presentation</vt:lpstr>
      <vt:lpstr>Front End Development</vt:lpstr>
      <vt:lpstr>Front end Languages:</vt:lpstr>
      <vt:lpstr>Front End Frameworks and Libraries: </vt:lpstr>
      <vt:lpstr>Backend Development</vt:lpstr>
      <vt:lpstr>Backend Languages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 and Development</dc:title>
  <dc:creator>Muzammil</dc:creator>
  <cp:lastModifiedBy>ABDUL REHMAN</cp:lastModifiedBy>
  <cp:revision>6</cp:revision>
  <dcterms:created xsi:type="dcterms:W3CDTF">2022-05-23T10:29:57Z</dcterms:created>
  <dcterms:modified xsi:type="dcterms:W3CDTF">2022-08-20T02:28:34Z</dcterms:modified>
</cp:coreProperties>
</file>