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4" r:id="rId8"/>
    <p:sldId id="265" r:id="rId9"/>
    <p:sldId id="266" r:id="rId10"/>
    <p:sldId id="267" r:id="rId11"/>
    <p:sldId id="268" r:id="rId12"/>
    <p:sldId id="269"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2" autoAdjust="0"/>
    <p:restoredTop sz="94660"/>
  </p:normalViewPr>
  <p:slideViewPr>
    <p:cSldViewPr snapToGrid="0">
      <p:cViewPr varScale="1">
        <p:scale>
          <a:sx n="82" d="100"/>
          <a:sy n="82" d="100"/>
        </p:scale>
        <p:origin x="66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252DE-DFA6-428F-9024-1D006F8B57CC}"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55CA83B-0633-410D-B09E-0A5899CB52D8}" type="slidenum">
              <a:rPr lang="en-US" smtClean="0"/>
              <a:t>‹#›</a:t>
            </a:fld>
            <a:endParaRPr lang="en-US"/>
          </a:p>
        </p:txBody>
      </p:sp>
    </p:spTree>
    <p:extLst>
      <p:ext uri="{BB962C8B-B14F-4D97-AF65-F5344CB8AC3E}">
        <p14:creationId xmlns:p14="http://schemas.microsoft.com/office/powerpoint/2010/main" val="4153898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252DE-DFA6-428F-9024-1D006F8B57CC}" type="datetimeFigureOut">
              <a:rPr lang="en-US" smtClean="0"/>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55CA83B-0633-410D-B09E-0A5899CB52D8}" type="slidenum">
              <a:rPr lang="en-US" smtClean="0"/>
              <a:t>‹#›</a:t>
            </a:fld>
            <a:endParaRPr lang="en-US"/>
          </a:p>
        </p:txBody>
      </p:sp>
    </p:spTree>
    <p:extLst>
      <p:ext uri="{BB962C8B-B14F-4D97-AF65-F5344CB8AC3E}">
        <p14:creationId xmlns:p14="http://schemas.microsoft.com/office/powerpoint/2010/main" val="2389366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252DE-DFA6-428F-9024-1D006F8B57CC}" type="datetimeFigureOut">
              <a:rPr lang="en-US" smtClean="0"/>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55CA83B-0633-410D-B09E-0A5899CB52D8}" type="slidenum">
              <a:rPr lang="en-US" smtClean="0"/>
              <a:t>‹#›</a:t>
            </a:fld>
            <a:endParaRPr lang="en-US"/>
          </a:p>
        </p:txBody>
      </p:sp>
    </p:spTree>
    <p:extLst>
      <p:ext uri="{BB962C8B-B14F-4D97-AF65-F5344CB8AC3E}">
        <p14:creationId xmlns:p14="http://schemas.microsoft.com/office/powerpoint/2010/main" val="27217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252DE-DFA6-428F-9024-1D006F8B57CC}" type="datetimeFigureOut">
              <a:rPr lang="en-US" smtClean="0"/>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55CA83B-0633-410D-B09E-0A5899CB52D8}"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129491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252DE-DFA6-428F-9024-1D006F8B57CC}" type="datetimeFigureOut">
              <a:rPr lang="en-US" smtClean="0"/>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55CA83B-0633-410D-B09E-0A5899CB52D8}" type="slidenum">
              <a:rPr lang="en-US" smtClean="0"/>
              <a:t>‹#›</a:t>
            </a:fld>
            <a:endParaRPr lang="en-US"/>
          </a:p>
        </p:txBody>
      </p:sp>
    </p:spTree>
    <p:extLst>
      <p:ext uri="{BB962C8B-B14F-4D97-AF65-F5344CB8AC3E}">
        <p14:creationId xmlns:p14="http://schemas.microsoft.com/office/powerpoint/2010/main" val="35261682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3A252DE-DFA6-428F-9024-1D006F8B57CC}" type="datetimeFigureOut">
              <a:rPr lang="en-US" smtClean="0"/>
              <a:t>1/31/2021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5CA83B-0633-410D-B09E-0A5899CB52D8}" type="slidenum">
              <a:rPr lang="en-US" smtClean="0"/>
              <a:t>‹#›</a:t>
            </a:fld>
            <a:endParaRPr lang="en-US"/>
          </a:p>
        </p:txBody>
      </p:sp>
    </p:spTree>
    <p:extLst>
      <p:ext uri="{BB962C8B-B14F-4D97-AF65-F5344CB8AC3E}">
        <p14:creationId xmlns:p14="http://schemas.microsoft.com/office/powerpoint/2010/main" val="2242684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3A252DE-DFA6-428F-9024-1D006F8B57CC}" type="datetimeFigureOut">
              <a:rPr lang="en-US" smtClean="0"/>
              <a:t>1/31/2021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5CA83B-0633-410D-B09E-0A5899CB52D8}" type="slidenum">
              <a:rPr lang="en-US" smtClean="0"/>
              <a:t>‹#›</a:t>
            </a:fld>
            <a:endParaRPr lang="en-US"/>
          </a:p>
        </p:txBody>
      </p:sp>
    </p:spTree>
    <p:extLst>
      <p:ext uri="{BB962C8B-B14F-4D97-AF65-F5344CB8AC3E}">
        <p14:creationId xmlns:p14="http://schemas.microsoft.com/office/powerpoint/2010/main" val="34537032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252DE-DFA6-428F-9024-1D006F8B57CC}"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CA83B-0633-410D-B09E-0A5899CB52D8}" type="slidenum">
              <a:rPr lang="en-US" smtClean="0"/>
              <a:t>‹#›</a:t>
            </a:fld>
            <a:endParaRPr lang="en-US"/>
          </a:p>
        </p:txBody>
      </p:sp>
    </p:spTree>
    <p:extLst>
      <p:ext uri="{BB962C8B-B14F-4D97-AF65-F5344CB8AC3E}">
        <p14:creationId xmlns:p14="http://schemas.microsoft.com/office/powerpoint/2010/main" val="24011095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3A252DE-DFA6-428F-9024-1D006F8B57CC}" type="datetimeFigureOut">
              <a:rPr lang="en-US" smtClean="0"/>
              <a:t>1/31/2021</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55CA83B-0633-410D-B09E-0A5899CB52D8}" type="slidenum">
              <a:rPr lang="en-US" smtClean="0"/>
              <a:t>‹#›</a:t>
            </a:fld>
            <a:endParaRPr lang="en-US"/>
          </a:p>
        </p:txBody>
      </p:sp>
    </p:spTree>
    <p:extLst>
      <p:ext uri="{BB962C8B-B14F-4D97-AF65-F5344CB8AC3E}">
        <p14:creationId xmlns:p14="http://schemas.microsoft.com/office/powerpoint/2010/main" val="22886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252DE-DFA6-428F-9024-1D006F8B57CC}"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CA83B-0633-410D-B09E-0A5899CB52D8}" type="slidenum">
              <a:rPr lang="en-US" smtClean="0"/>
              <a:t>‹#›</a:t>
            </a:fld>
            <a:endParaRPr lang="en-US"/>
          </a:p>
        </p:txBody>
      </p:sp>
    </p:spTree>
    <p:extLst>
      <p:ext uri="{BB962C8B-B14F-4D97-AF65-F5344CB8AC3E}">
        <p14:creationId xmlns:p14="http://schemas.microsoft.com/office/powerpoint/2010/main" val="655713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252DE-DFA6-428F-9024-1D006F8B57CC}"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55CA83B-0633-410D-B09E-0A5899CB52D8}" type="slidenum">
              <a:rPr lang="en-US" smtClean="0"/>
              <a:t>‹#›</a:t>
            </a:fld>
            <a:endParaRPr lang="en-US"/>
          </a:p>
        </p:txBody>
      </p:sp>
    </p:spTree>
    <p:extLst>
      <p:ext uri="{BB962C8B-B14F-4D97-AF65-F5344CB8AC3E}">
        <p14:creationId xmlns:p14="http://schemas.microsoft.com/office/powerpoint/2010/main" val="1564477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252DE-DFA6-428F-9024-1D006F8B57CC}" type="datetimeFigureOut">
              <a:rPr lang="en-US" smtClean="0"/>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5CA83B-0633-410D-B09E-0A5899CB52D8}" type="slidenum">
              <a:rPr lang="en-US" smtClean="0"/>
              <a:t>‹#›</a:t>
            </a:fld>
            <a:endParaRPr lang="en-US"/>
          </a:p>
        </p:txBody>
      </p:sp>
    </p:spTree>
    <p:extLst>
      <p:ext uri="{BB962C8B-B14F-4D97-AF65-F5344CB8AC3E}">
        <p14:creationId xmlns:p14="http://schemas.microsoft.com/office/powerpoint/2010/main" val="3513023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252DE-DFA6-428F-9024-1D006F8B57CC}" type="datetimeFigureOut">
              <a:rPr lang="en-US" smtClean="0"/>
              <a:t>1/31/2021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5CA83B-0633-410D-B09E-0A5899CB52D8}" type="slidenum">
              <a:rPr lang="en-US" smtClean="0"/>
              <a:t>‹#›</a:t>
            </a:fld>
            <a:endParaRPr lang="en-US"/>
          </a:p>
        </p:txBody>
      </p:sp>
    </p:spTree>
    <p:extLst>
      <p:ext uri="{BB962C8B-B14F-4D97-AF65-F5344CB8AC3E}">
        <p14:creationId xmlns:p14="http://schemas.microsoft.com/office/powerpoint/2010/main" val="651680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252DE-DFA6-428F-9024-1D006F8B57CC}" type="datetimeFigureOut">
              <a:rPr lang="en-US" smtClean="0"/>
              <a:t>1/31/2021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5CA83B-0633-410D-B09E-0A5899CB52D8}" type="slidenum">
              <a:rPr lang="en-US" smtClean="0"/>
              <a:t>‹#›</a:t>
            </a:fld>
            <a:endParaRPr lang="en-US"/>
          </a:p>
        </p:txBody>
      </p:sp>
    </p:spTree>
    <p:extLst>
      <p:ext uri="{BB962C8B-B14F-4D97-AF65-F5344CB8AC3E}">
        <p14:creationId xmlns:p14="http://schemas.microsoft.com/office/powerpoint/2010/main" val="871469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3A252DE-DFA6-428F-9024-1D006F8B57CC}" type="datetimeFigureOut">
              <a:rPr lang="en-US" smtClean="0"/>
              <a:t>1/31/2021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5CA83B-0633-410D-B09E-0A5899CB52D8}" type="slidenum">
              <a:rPr lang="en-US" smtClean="0"/>
              <a:t>‹#›</a:t>
            </a:fld>
            <a:endParaRPr lang="en-US"/>
          </a:p>
        </p:txBody>
      </p:sp>
    </p:spTree>
    <p:extLst>
      <p:ext uri="{BB962C8B-B14F-4D97-AF65-F5344CB8AC3E}">
        <p14:creationId xmlns:p14="http://schemas.microsoft.com/office/powerpoint/2010/main" val="746325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252DE-DFA6-428F-9024-1D006F8B57CC}" type="datetimeFigureOut">
              <a:rPr lang="en-US" smtClean="0"/>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5CA83B-0633-410D-B09E-0A5899CB52D8}" type="slidenum">
              <a:rPr lang="en-US" smtClean="0"/>
              <a:t>‹#›</a:t>
            </a:fld>
            <a:endParaRPr lang="en-US"/>
          </a:p>
        </p:txBody>
      </p:sp>
    </p:spTree>
    <p:extLst>
      <p:ext uri="{BB962C8B-B14F-4D97-AF65-F5344CB8AC3E}">
        <p14:creationId xmlns:p14="http://schemas.microsoft.com/office/powerpoint/2010/main" val="3075083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252DE-DFA6-428F-9024-1D006F8B57CC}" type="datetimeFigureOut">
              <a:rPr lang="en-US" smtClean="0"/>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5CA83B-0633-410D-B09E-0A5899CB52D8}" type="slidenum">
              <a:rPr lang="en-US" smtClean="0"/>
              <a:t>‹#›</a:t>
            </a:fld>
            <a:endParaRPr lang="en-US"/>
          </a:p>
        </p:txBody>
      </p:sp>
    </p:spTree>
    <p:extLst>
      <p:ext uri="{BB962C8B-B14F-4D97-AF65-F5344CB8AC3E}">
        <p14:creationId xmlns:p14="http://schemas.microsoft.com/office/powerpoint/2010/main" val="2768351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3A252DE-DFA6-428F-9024-1D006F8B57CC}" type="datetimeFigureOut">
              <a:rPr lang="en-US" smtClean="0"/>
              <a:t>1/31/2021</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55CA83B-0633-410D-B09E-0A5899CB52D8}" type="slidenum">
              <a:rPr lang="en-US" smtClean="0"/>
              <a:t>‹#›</a:t>
            </a:fld>
            <a:endParaRPr lang="en-US"/>
          </a:p>
        </p:txBody>
      </p:sp>
    </p:spTree>
    <p:extLst>
      <p:ext uri="{BB962C8B-B14F-4D97-AF65-F5344CB8AC3E}">
        <p14:creationId xmlns:p14="http://schemas.microsoft.com/office/powerpoint/2010/main" val="3386448589"/>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FACB7-9481-4949-944B-C592906B4C34}"/>
              </a:ext>
            </a:extLst>
          </p:cNvPr>
          <p:cNvSpPr>
            <a:spLocks noGrp="1"/>
          </p:cNvSpPr>
          <p:nvPr>
            <p:ph type="ctrTitle"/>
          </p:nvPr>
        </p:nvSpPr>
        <p:spPr/>
        <p:txBody>
          <a:bodyPr/>
          <a:lstStyle/>
          <a:p>
            <a:r>
              <a:rPr lang="en-US" dirty="0"/>
              <a:t>Website Project Presentation</a:t>
            </a:r>
          </a:p>
        </p:txBody>
      </p:sp>
      <p:sp>
        <p:nvSpPr>
          <p:cNvPr id="3" name="Subtitle 2">
            <a:extLst>
              <a:ext uri="{FF2B5EF4-FFF2-40B4-BE49-F238E27FC236}">
                <a16:creationId xmlns:a16="http://schemas.microsoft.com/office/drawing/2014/main" id="{935F3602-A47F-489C-9CF0-ECA48EFDD106}"/>
              </a:ext>
            </a:extLst>
          </p:cNvPr>
          <p:cNvSpPr>
            <a:spLocks noGrp="1"/>
          </p:cNvSpPr>
          <p:nvPr>
            <p:ph type="subTitle" idx="1"/>
          </p:nvPr>
        </p:nvSpPr>
        <p:spPr>
          <a:xfrm>
            <a:off x="680322" y="4394039"/>
            <a:ext cx="8144134" cy="2193373"/>
          </a:xfrm>
        </p:spPr>
        <p:txBody>
          <a:bodyPr>
            <a:normAutofit/>
          </a:bodyPr>
          <a:lstStyle/>
          <a:p>
            <a:r>
              <a:rPr lang="en-US" dirty="0"/>
              <a:t>Group members:</a:t>
            </a:r>
          </a:p>
          <a:p>
            <a:r>
              <a:rPr lang="en-US" dirty="0"/>
              <a:t>Shahbaz Khalid (9104)</a:t>
            </a:r>
          </a:p>
          <a:p>
            <a:r>
              <a:rPr lang="en-US" dirty="0" err="1"/>
              <a:t>AbdulRehman</a:t>
            </a:r>
            <a:r>
              <a:rPr lang="en-US" dirty="0"/>
              <a:t> Khalid (7299)</a:t>
            </a:r>
          </a:p>
          <a:p>
            <a:r>
              <a:rPr lang="en-US" dirty="0"/>
              <a:t>Junaid Hashmi (8864)</a:t>
            </a:r>
          </a:p>
        </p:txBody>
      </p:sp>
    </p:spTree>
    <p:extLst>
      <p:ext uri="{BB962C8B-B14F-4D97-AF65-F5344CB8AC3E}">
        <p14:creationId xmlns:p14="http://schemas.microsoft.com/office/powerpoint/2010/main" val="1563550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1371F-5820-4A13-B545-4B59DC369762}"/>
              </a:ext>
            </a:extLst>
          </p:cNvPr>
          <p:cNvSpPr>
            <a:spLocks noGrp="1"/>
          </p:cNvSpPr>
          <p:nvPr>
            <p:ph type="title"/>
          </p:nvPr>
        </p:nvSpPr>
        <p:spPr/>
        <p:txBody>
          <a:bodyPr/>
          <a:lstStyle/>
          <a:p>
            <a:r>
              <a:rPr lang="en-US" dirty="0"/>
              <a:t>Clients Feedback</a:t>
            </a:r>
          </a:p>
        </p:txBody>
      </p:sp>
      <p:pic>
        <p:nvPicPr>
          <p:cNvPr id="5" name="Content Placeholder 4">
            <a:extLst>
              <a:ext uri="{FF2B5EF4-FFF2-40B4-BE49-F238E27FC236}">
                <a16:creationId xmlns:a16="http://schemas.microsoft.com/office/drawing/2014/main" id="{F365CB43-B6A5-4FFD-8D78-46E9B8C317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4153" y="2336800"/>
            <a:ext cx="7547670" cy="3598863"/>
          </a:xfrm>
        </p:spPr>
      </p:pic>
    </p:spTree>
    <p:extLst>
      <p:ext uri="{BB962C8B-B14F-4D97-AF65-F5344CB8AC3E}">
        <p14:creationId xmlns:p14="http://schemas.microsoft.com/office/powerpoint/2010/main" val="114727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53D5B-92A7-476F-B993-EB5D0D8038C4}"/>
              </a:ext>
            </a:extLst>
          </p:cNvPr>
          <p:cNvSpPr>
            <a:spLocks noGrp="1"/>
          </p:cNvSpPr>
          <p:nvPr>
            <p:ph type="title"/>
          </p:nvPr>
        </p:nvSpPr>
        <p:spPr/>
        <p:txBody>
          <a:bodyPr/>
          <a:lstStyle/>
          <a:p>
            <a:r>
              <a:rPr lang="en-US" dirty="0"/>
              <a:t>Contact Us</a:t>
            </a:r>
          </a:p>
        </p:txBody>
      </p:sp>
      <p:pic>
        <p:nvPicPr>
          <p:cNvPr id="5" name="Content Placeholder 4">
            <a:extLst>
              <a:ext uri="{FF2B5EF4-FFF2-40B4-BE49-F238E27FC236}">
                <a16:creationId xmlns:a16="http://schemas.microsoft.com/office/drawing/2014/main" id="{86C37699-CBC3-4E83-9692-91B752B248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6111" y="2336800"/>
            <a:ext cx="7703753" cy="3598863"/>
          </a:xfrm>
        </p:spPr>
      </p:pic>
    </p:spTree>
    <p:extLst>
      <p:ext uri="{BB962C8B-B14F-4D97-AF65-F5344CB8AC3E}">
        <p14:creationId xmlns:p14="http://schemas.microsoft.com/office/powerpoint/2010/main" val="2904847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3BC98-5C85-4E21-A032-9AEA7FCBADDF}"/>
              </a:ext>
            </a:extLst>
          </p:cNvPr>
          <p:cNvSpPr>
            <a:spLocks noGrp="1"/>
          </p:cNvSpPr>
          <p:nvPr>
            <p:ph type="title"/>
          </p:nvPr>
        </p:nvSpPr>
        <p:spPr/>
        <p:txBody>
          <a:bodyPr/>
          <a:lstStyle/>
          <a:p>
            <a:r>
              <a:rPr lang="en-US" dirty="0"/>
              <a:t>About Us</a:t>
            </a:r>
          </a:p>
        </p:txBody>
      </p:sp>
      <p:pic>
        <p:nvPicPr>
          <p:cNvPr id="5" name="Content Placeholder 4">
            <a:extLst>
              <a:ext uri="{FF2B5EF4-FFF2-40B4-BE49-F238E27FC236}">
                <a16:creationId xmlns:a16="http://schemas.microsoft.com/office/drawing/2014/main" id="{9A77CA06-8B8C-4A18-9C59-AB63CEB64A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4276" y="2336800"/>
            <a:ext cx="7527423" cy="3598863"/>
          </a:xfrm>
        </p:spPr>
      </p:pic>
    </p:spTree>
    <p:extLst>
      <p:ext uri="{BB962C8B-B14F-4D97-AF65-F5344CB8AC3E}">
        <p14:creationId xmlns:p14="http://schemas.microsoft.com/office/powerpoint/2010/main" val="1984304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FACB7-9481-4949-944B-C592906B4C34}"/>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935F3602-A47F-489C-9CF0-ECA48EFDD106}"/>
              </a:ext>
            </a:extLst>
          </p:cNvPr>
          <p:cNvSpPr>
            <a:spLocks noGrp="1"/>
          </p:cNvSpPr>
          <p:nvPr>
            <p:ph type="subTitle" idx="1"/>
          </p:nvPr>
        </p:nvSpPr>
        <p:spPr>
          <a:xfrm>
            <a:off x="680322" y="4394039"/>
            <a:ext cx="8144134" cy="2193373"/>
          </a:xfrm>
        </p:spPr>
        <p:txBody>
          <a:bodyPr>
            <a:normAutofit/>
          </a:bodyPr>
          <a:lstStyle/>
          <a:p>
            <a:endParaRPr lang="en-US" dirty="0"/>
          </a:p>
        </p:txBody>
      </p:sp>
    </p:spTree>
    <p:extLst>
      <p:ext uri="{BB962C8B-B14F-4D97-AF65-F5344CB8AC3E}">
        <p14:creationId xmlns:p14="http://schemas.microsoft.com/office/powerpoint/2010/main" val="2623339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B4E2B-05D6-4158-B9C5-6D9CF0085CC1}"/>
              </a:ext>
            </a:extLst>
          </p:cNvPr>
          <p:cNvSpPr>
            <a:spLocks noGrp="1"/>
          </p:cNvSpPr>
          <p:nvPr>
            <p:ph type="title"/>
          </p:nvPr>
        </p:nvSpPr>
        <p:spPr/>
        <p:txBody>
          <a:bodyPr/>
          <a:lstStyle/>
          <a:p>
            <a:r>
              <a:rPr lang="en-US" dirty="0"/>
              <a:t>Create My Site</a:t>
            </a:r>
          </a:p>
        </p:txBody>
      </p:sp>
      <p:sp>
        <p:nvSpPr>
          <p:cNvPr id="3" name="Content Placeholder 2">
            <a:extLst>
              <a:ext uri="{FF2B5EF4-FFF2-40B4-BE49-F238E27FC236}">
                <a16:creationId xmlns:a16="http://schemas.microsoft.com/office/drawing/2014/main" id="{6407085E-4562-4600-8E0D-AA13C347377E}"/>
              </a:ext>
            </a:extLst>
          </p:cNvPr>
          <p:cNvSpPr>
            <a:spLocks noGrp="1"/>
          </p:cNvSpPr>
          <p:nvPr>
            <p:ph idx="1"/>
          </p:nvPr>
        </p:nvSpPr>
        <p:spPr/>
        <p:txBody>
          <a:bodyPr/>
          <a:lstStyle/>
          <a:p>
            <a:r>
              <a:rPr lang="en-US" dirty="0"/>
              <a:t>Create my site is a website in which we solve your problems regarding to website. For example if you want to develop website we can develop your website within time and deliver your website error free. We provide support for 24/7 whenever you want to discuss we are here to hear you and discuss your problem and solve your problem in an ease manner.</a:t>
            </a:r>
          </a:p>
        </p:txBody>
      </p:sp>
    </p:spTree>
    <p:extLst>
      <p:ext uri="{BB962C8B-B14F-4D97-AF65-F5344CB8AC3E}">
        <p14:creationId xmlns:p14="http://schemas.microsoft.com/office/powerpoint/2010/main" val="1587220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65DEE-E4CF-49C2-9D78-C7F76C3CBD99}"/>
              </a:ext>
            </a:extLst>
          </p:cNvPr>
          <p:cNvSpPr>
            <a:spLocks noGrp="1"/>
          </p:cNvSpPr>
          <p:nvPr>
            <p:ph type="title"/>
          </p:nvPr>
        </p:nvSpPr>
        <p:spPr/>
        <p:txBody>
          <a:bodyPr/>
          <a:lstStyle/>
          <a:p>
            <a:r>
              <a:rPr lang="en-US" dirty="0"/>
              <a:t>Languages use for making website</a:t>
            </a:r>
          </a:p>
        </p:txBody>
      </p:sp>
      <p:sp>
        <p:nvSpPr>
          <p:cNvPr id="3" name="Content Placeholder 2">
            <a:extLst>
              <a:ext uri="{FF2B5EF4-FFF2-40B4-BE49-F238E27FC236}">
                <a16:creationId xmlns:a16="http://schemas.microsoft.com/office/drawing/2014/main" id="{6E016C0A-A1A3-4ABC-B4DA-6BF1BCBE5E02}"/>
              </a:ext>
            </a:extLst>
          </p:cNvPr>
          <p:cNvSpPr>
            <a:spLocks noGrp="1"/>
          </p:cNvSpPr>
          <p:nvPr>
            <p:ph idx="1"/>
          </p:nvPr>
        </p:nvSpPr>
        <p:spPr/>
        <p:txBody>
          <a:bodyPr>
            <a:normAutofit fontScale="85000" lnSpcReduction="20000"/>
          </a:bodyPr>
          <a:lstStyle/>
          <a:p>
            <a:pPr marL="0" indent="0">
              <a:buNone/>
            </a:pPr>
            <a:r>
              <a:rPr lang="en-US" dirty="0"/>
              <a:t>Following are the languages used to make this website:</a:t>
            </a:r>
          </a:p>
          <a:p>
            <a:pPr marL="0" indent="0">
              <a:buNone/>
            </a:pPr>
            <a:r>
              <a:rPr lang="en-US" b="1" u="sng" dirty="0"/>
              <a:t>For Front-end</a:t>
            </a:r>
          </a:p>
          <a:p>
            <a:r>
              <a:rPr lang="en-US" dirty="0"/>
              <a:t>HTML</a:t>
            </a:r>
          </a:p>
          <a:p>
            <a:r>
              <a:rPr lang="en-US" dirty="0"/>
              <a:t>CSS</a:t>
            </a:r>
          </a:p>
          <a:p>
            <a:r>
              <a:rPr lang="en-US" dirty="0"/>
              <a:t>BOOTSTRAP</a:t>
            </a:r>
          </a:p>
          <a:p>
            <a:r>
              <a:rPr lang="en-US" dirty="0"/>
              <a:t>JAVASCRIPT</a:t>
            </a:r>
          </a:p>
          <a:p>
            <a:r>
              <a:rPr lang="en-US" dirty="0" err="1"/>
              <a:t>Jquery</a:t>
            </a:r>
            <a:endParaRPr lang="en-US" dirty="0"/>
          </a:p>
          <a:p>
            <a:pPr marL="0" indent="0">
              <a:buNone/>
            </a:pPr>
            <a:r>
              <a:rPr lang="en-US" b="1" u="sng" dirty="0"/>
              <a:t>For Back-end</a:t>
            </a:r>
          </a:p>
          <a:p>
            <a:r>
              <a:rPr lang="en-US" dirty="0"/>
              <a:t>PHP</a:t>
            </a:r>
          </a:p>
          <a:p>
            <a:r>
              <a:rPr lang="en-US" dirty="0"/>
              <a:t>MYSQL</a:t>
            </a:r>
          </a:p>
          <a:p>
            <a:endParaRPr lang="en-US" dirty="0"/>
          </a:p>
        </p:txBody>
      </p:sp>
    </p:spTree>
    <p:extLst>
      <p:ext uri="{BB962C8B-B14F-4D97-AF65-F5344CB8AC3E}">
        <p14:creationId xmlns:p14="http://schemas.microsoft.com/office/powerpoint/2010/main" val="3550278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ABFFD-1508-4F48-A6C5-27C56A9AC6F0}"/>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E5E8AC0C-AFFA-46B4-B950-CF1CB5AE6D86}"/>
              </a:ext>
            </a:extLst>
          </p:cNvPr>
          <p:cNvSpPr>
            <a:spLocks noGrp="1"/>
          </p:cNvSpPr>
          <p:nvPr>
            <p:ph idx="1"/>
          </p:nvPr>
        </p:nvSpPr>
        <p:spPr/>
        <p:txBody>
          <a:bodyPr/>
          <a:lstStyle/>
          <a:p>
            <a:pPr marL="0" indent="0">
              <a:buNone/>
            </a:pPr>
            <a:r>
              <a:rPr lang="en-US" dirty="0"/>
              <a:t>The functional requirements of our website are:</a:t>
            </a:r>
          </a:p>
          <a:p>
            <a:r>
              <a:rPr lang="en-US" dirty="0"/>
              <a:t>User interaction</a:t>
            </a:r>
          </a:p>
          <a:p>
            <a:r>
              <a:rPr lang="en-US" dirty="0"/>
              <a:t>Easy communication (via e-mail, WhatsApp, Facebook etc)</a:t>
            </a:r>
          </a:p>
          <a:p>
            <a:r>
              <a:rPr lang="en-US" dirty="0"/>
              <a:t>Capable of solving users problem</a:t>
            </a:r>
          </a:p>
          <a:p>
            <a:r>
              <a:rPr lang="en-US" dirty="0"/>
              <a:t>Services </a:t>
            </a:r>
          </a:p>
          <a:p>
            <a:r>
              <a:rPr lang="en-US" dirty="0"/>
              <a:t>Client feedback</a:t>
            </a:r>
          </a:p>
          <a:p>
            <a:endParaRPr lang="en-US" dirty="0"/>
          </a:p>
        </p:txBody>
      </p:sp>
    </p:spTree>
    <p:extLst>
      <p:ext uri="{BB962C8B-B14F-4D97-AF65-F5344CB8AC3E}">
        <p14:creationId xmlns:p14="http://schemas.microsoft.com/office/powerpoint/2010/main" val="3645158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6060A-C955-416C-B2A7-81A448AF9C86}"/>
              </a:ext>
            </a:extLst>
          </p:cNvPr>
          <p:cNvSpPr>
            <a:spLocks noGrp="1"/>
          </p:cNvSpPr>
          <p:nvPr>
            <p:ph type="title"/>
          </p:nvPr>
        </p:nvSpPr>
        <p:spPr/>
        <p:txBody>
          <a:bodyPr/>
          <a:lstStyle/>
          <a:p>
            <a:r>
              <a:rPr lang="en-US" dirty="0"/>
              <a:t>Use case diagram</a:t>
            </a:r>
          </a:p>
        </p:txBody>
      </p:sp>
      <p:pic>
        <p:nvPicPr>
          <p:cNvPr id="4" name="Content Placeholder 4">
            <a:extLst>
              <a:ext uri="{FF2B5EF4-FFF2-40B4-BE49-F238E27FC236}">
                <a16:creationId xmlns:a16="http://schemas.microsoft.com/office/drawing/2014/main" id="{401B1D62-CD10-4160-9EC3-42598853CE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0058" y="2071396"/>
            <a:ext cx="7184572" cy="4590661"/>
          </a:xfrm>
        </p:spPr>
      </p:pic>
    </p:spTree>
    <p:extLst>
      <p:ext uri="{BB962C8B-B14F-4D97-AF65-F5344CB8AC3E}">
        <p14:creationId xmlns:p14="http://schemas.microsoft.com/office/powerpoint/2010/main" val="367347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1F378-8E15-45C3-A5C6-94013CBBBD0B}"/>
              </a:ext>
            </a:extLst>
          </p:cNvPr>
          <p:cNvSpPr>
            <a:spLocks noGrp="1"/>
          </p:cNvSpPr>
          <p:nvPr>
            <p:ph type="title"/>
          </p:nvPr>
        </p:nvSpPr>
        <p:spPr/>
        <p:txBody>
          <a:bodyPr/>
          <a:lstStyle/>
          <a:p>
            <a:r>
              <a:rPr lang="en-US" dirty="0"/>
              <a:t>Glance of Create my site</a:t>
            </a:r>
          </a:p>
        </p:txBody>
      </p:sp>
      <p:pic>
        <p:nvPicPr>
          <p:cNvPr id="4" name="Content Placeholder 3">
            <a:extLst>
              <a:ext uri="{FF2B5EF4-FFF2-40B4-BE49-F238E27FC236}">
                <a16:creationId xmlns:a16="http://schemas.microsoft.com/office/drawing/2014/main" id="{D3BCAF9E-C7EE-4BAB-ABF4-4C8738E2C9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0410" y="2336800"/>
            <a:ext cx="7635156" cy="3598863"/>
          </a:xfrm>
        </p:spPr>
      </p:pic>
    </p:spTree>
    <p:extLst>
      <p:ext uri="{BB962C8B-B14F-4D97-AF65-F5344CB8AC3E}">
        <p14:creationId xmlns:p14="http://schemas.microsoft.com/office/powerpoint/2010/main" val="661326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12DFA-3AB9-450D-BC0B-48695E591900}"/>
              </a:ext>
            </a:extLst>
          </p:cNvPr>
          <p:cNvSpPr>
            <a:spLocks noGrp="1"/>
          </p:cNvSpPr>
          <p:nvPr>
            <p:ph type="title"/>
          </p:nvPr>
        </p:nvSpPr>
        <p:spPr/>
        <p:txBody>
          <a:bodyPr/>
          <a:lstStyle/>
          <a:p>
            <a:r>
              <a:rPr lang="en-US" dirty="0" err="1"/>
              <a:t>Cont</a:t>
            </a:r>
            <a:r>
              <a:rPr lang="en-US" dirty="0"/>
              <a:t>…</a:t>
            </a:r>
          </a:p>
        </p:txBody>
      </p:sp>
      <p:pic>
        <p:nvPicPr>
          <p:cNvPr id="5" name="Content Placeholder 4">
            <a:extLst>
              <a:ext uri="{FF2B5EF4-FFF2-40B4-BE49-F238E27FC236}">
                <a16:creationId xmlns:a16="http://schemas.microsoft.com/office/drawing/2014/main" id="{0305B9DF-C940-4732-85B6-ADB8DD62F2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906" y="2336800"/>
            <a:ext cx="8384164" cy="3598863"/>
          </a:xfrm>
        </p:spPr>
      </p:pic>
    </p:spTree>
    <p:extLst>
      <p:ext uri="{BB962C8B-B14F-4D97-AF65-F5344CB8AC3E}">
        <p14:creationId xmlns:p14="http://schemas.microsoft.com/office/powerpoint/2010/main" val="4233551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3FF86-DCAB-4FF3-9A1F-AE16B2560CBC}"/>
              </a:ext>
            </a:extLst>
          </p:cNvPr>
          <p:cNvSpPr>
            <a:spLocks noGrp="1"/>
          </p:cNvSpPr>
          <p:nvPr>
            <p:ph type="title"/>
          </p:nvPr>
        </p:nvSpPr>
        <p:spPr/>
        <p:txBody>
          <a:bodyPr/>
          <a:lstStyle/>
          <a:p>
            <a:r>
              <a:rPr lang="en-US" dirty="0"/>
              <a:t>Services</a:t>
            </a:r>
          </a:p>
        </p:txBody>
      </p:sp>
      <p:pic>
        <p:nvPicPr>
          <p:cNvPr id="5" name="Content Placeholder 4">
            <a:extLst>
              <a:ext uri="{FF2B5EF4-FFF2-40B4-BE49-F238E27FC236}">
                <a16:creationId xmlns:a16="http://schemas.microsoft.com/office/drawing/2014/main" id="{B578C6B6-8606-4E37-B59E-EC10134B85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7940" y="2336800"/>
            <a:ext cx="8740095" cy="3598863"/>
          </a:xfrm>
        </p:spPr>
      </p:pic>
    </p:spTree>
    <p:extLst>
      <p:ext uri="{BB962C8B-B14F-4D97-AF65-F5344CB8AC3E}">
        <p14:creationId xmlns:p14="http://schemas.microsoft.com/office/powerpoint/2010/main" val="1351691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17A15-021B-4321-BAE4-8876CDA9DD87}"/>
              </a:ext>
            </a:extLst>
          </p:cNvPr>
          <p:cNvSpPr>
            <a:spLocks noGrp="1"/>
          </p:cNvSpPr>
          <p:nvPr>
            <p:ph type="title"/>
          </p:nvPr>
        </p:nvSpPr>
        <p:spPr/>
        <p:txBody>
          <a:bodyPr/>
          <a:lstStyle/>
          <a:p>
            <a:r>
              <a:rPr lang="en-US" dirty="0"/>
              <a:t>Pricing</a:t>
            </a:r>
          </a:p>
        </p:txBody>
      </p:sp>
      <p:pic>
        <p:nvPicPr>
          <p:cNvPr id="5" name="Content Placeholder 4">
            <a:extLst>
              <a:ext uri="{FF2B5EF4-FFF2-40B4-BE49-F238E27FC236}">
                <a16:creationId xmlns:a16="http://schemas.microsoft.com/office/drawing/2014/main" id="{508C05F2-930A-46A9-BD62-11804FBF06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3757" y="2336800"/>
            <a:ext cx="7628462" cy="3598863"/>
          </a:xfrm>
        </p:spPr>
      </p:pic>
    </p:spTree>
    <p:extLst>
      <p:ext uri="{BB962C8B-B14F-4D97-AF65-F5344CB8AC3E}">
        <p14:creationId xmlns:p14="http://schemas.microsoft.com/office/powerpoint/2010/main" val="188753372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119</TotalTime>
  <Words>168</Words>
  <Application>Microsoft Office PowerPoint</Application>
  <PresentationFormat>Widescreen</PresentationFormat>
  <Paragraphs>34</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Trebuchet MS</vt:lpstr>
      <vt:lpstr>Berlin</vt:lpstr>
      <vt:lpstr>Website Project Presentation</vt:lpstr>
      <vt:lpstr>Create My Site</vt:lpstr>
      <vt:lpstr>Languages use for making website</vt:lpstr>
      <vt:lpstr>Functional requirements</vt:lpstr>
      <vt:lpstr>Use case diagram</vt:lpstr>
      <vt:lpstr>Glance of Create my site</vt:lpstr>
      <vt:lpstr>Cont…</vt:lpstr>
      <vt:lpstr>Services</vt:lpstr>
      <vt:lpstr>Pricing</vt:lpstr>
      <vt:lpstr>Clients Feedback</vt:lpstr>
      <vt:lpstr>Contact Us</vt:lpstr>
      <vt:lpstr>About Us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Project Presentation</dc:title>
  <dc:creator>shahbaz khalid</dc:creator>
  <cp:lastModifiedBy>shahbaz khalid</cp:lastModifiedBy>
  <cp:revision>10</cp:revision>
  <dcterms:created xsi:type="dcterms:W3CDTF">2021-01-31T15:01:25Z</dcterms:created>
  <dcterms:modified xsi:type="dcterms:W3CDTF">2021-01-31T17:35:15Z</dcterms:modified>
</cp:coreProperties>
</file>