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Construction &amp;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1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Name and 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Name: </a:t>
            </a:r>
            <a:r>
              <a:rPr lang="en-US" dirty="0" smtClean="0"/>
              <a:t>Vehicle Parts Inventory Management System</a:t>
            </a:r>
          </a:p>
          <a:p>
            <a:r>
              <a:rPr lang="en-US" b="1" dirty="0" smtClean="0"/>
              <a:t>Group Members</a:t>
            </a:r>
          </a:p>
          <a:p>
            <a:pPr lvl="1"/>
            <a:r>
              <a:rPr lang="en-US" dirty="0" smtClean="0"/>
              <a:t>Abdul Rehman (19-NTU-CS-1105)</a:t>
            </a:r>
          </a:p>
          <a:p>
            <a:pPr lvl="1"/>
            <a:r>
              <a:rPr lang="en-US" dirty="0" smtClean="0"/>
              <a:t>Ali Muhammad (19-NTU-CS-1089)</a:t>
            </a:r>
          </a:p>
          <a:p>
            <a:pPr lvl="1"/>
            <a:r>
              <a:rPr lang="en-US" dirty="0" smtClean="0"/>
              <a:t>Muhammad </a:t>
            </a:r>
            <a:r>
              <a:rPr lang="en-US" dirty="0" err="1" smtClean="0"/>
              <a:t>Yasir</a:t>
            </a:r>
            <a:r>
              <a:rPr lang="en-US" dirty="0" smtClean="0"/>
              <a:t> (19-NTU-CS-1116)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4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&amp;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is made using Windows Forms in C# and the records of the items are kept in a  database made using MYSQL in Microsoft SQL </a:t>
            </a:r>
            <a:r>
              <a:rPr lang="en-US" smtClean="0"/>
              <a:t>Server Management Studio.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84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</TotalTime>
  <Words>68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Software Construction &amp; Management</vt:lpstr>
      <vt:lpstr>Project Name and Group Members</vt:lpstr>
      <vt:lpstr>Tools &amp; Technology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 &amp; Management</dc:title>
  <dc:creator>Pavilion</dc:creator>
  <cp:lastModifiedBy>Pavilion</cp:lastModifiedBy>
  <cp:revision>4</cp:revision>
  <dcterms:created xsi:type="dcterms:W3CDTF">2022-01-30T08:20:07Z</dcterms:created>
  <dcterms:modified xsi:type="dcterms:W3CDTF">2022-01-30T08:24:56Z</dcterms:modified>
</cp:coreProperties>
</file>