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aleway"/>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GtCO9zalwpEo94PI2Ld5UKLdB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OpenSans-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Ralew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0" name="Shape 110"/>
        <p:cNvGrpSpPr/>
        <p:nvPr/>
      </p:nvGrpSpPr>
      <p:grpSpPr>
        <a:xfrm>
          <a:off x="0" y="0"/>
          <a:ext cx="0" cy="0"/>
          <a:chOff x="0" y="0"/>
          <a:chExt cx="0" cy="0"/>
        </a:xfrm>
      </p:grpSpPr>
      <p:sp>
        <p:nvSpPr>
          <p:cNvPr id="111" name="Google Shape;111;p26"/>
          <p:cNvSpPr/>
          <p:nvPr>
            <p:ph idx="2" type="pic"/>
          </p:nvPr>
        </p:nvSpPr>
        <p:spPr>
          <a:xfrm>
            <a:off x="2164509" y="-86896"/>
            <a:ext cx="7862983" cy="7031793"/>
          </a:xfrm>
          <a:prstGeom prst="rect">
            <a:avLst/>
          </a:prstGeom>
          <a:solidFill>
            <a:schemeClr val="dk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12" name="Shape 112"/>
        <p:cNvGrpSpPr/>
        <p:nvPr/>
      </p:nvGrpSpPr>
      <p:grpSpPr>
        <a:xfrm>
          <a:off x="0" y="0"/>
          <a:ext cx="0" cy="0"/>
          <a:chOff x="0" y="0"/>
          <a:chExt cx="0" cy="0"/>
        </a:xfrm>
      </p:grpSpPr>
      <p:sp>
        <p:nvSpPr>
          <p:cNvPr id="113" name="Google Shape;113;p27"/>
          <p:cNvSpPr/>
          <p:nvPr/>
        </p:nvSpPr>
        <p:spPr>
          <a:xfrm>
            <a:off x="415592" y="6400892"/>
            <a:ext cx="2520242"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900">
                <a:solidFill>
                  <a:srgbClr val="595959"/>
                </a:solidFill>
                <a:latin typeface="Open Sans"/>
                <a:ea typeface="Open Sans"/>
                <a:cs typeface="Open Sans"/>
                <a:sym typeface="Open Sans"/>
              </a:rPr>
              <a:t>© 2018 </a:t>
            </a:r>
            <a:r>
              <a:rPr b="1" i="0" lang="en-US" sz="900">
                <a:solidFill>
                  <a:srgbClr val="595959"/>
                </a:solidFill>
                <a:latin typeface="Raleway"/>
                <a:ea typeface="Raleway"/>
                <a:cs typeface="Raleway"/>
                <a:sym typeface="Raleway"/>
              </a:rPr>
              <a:t>Slidefabric.com</a:t>
            </a:r>
            <a:r>
              <a:rPr b="0" i="0" lang="en-US" sz="900">
                <a:solidFill>
                  <a:srgbClr val="595959"/>
                </a:solidFill>
                <a:latin typeface="Raleway"/>
                <a:ea typeface="Raleway"/>
                <a:cs typeface="Raleway"/>
                <a:sym typeface="Raleway"/>
              </a:rPr>
              <a:t> All rights reserved.</a:t>
            </a:r>
            <a:endParaRPr b="0" i="0" sz="900">
              <a:solidFill>
                <a:srgbClr val="595959"/>
              </a:solidFill>
              <a:latin typeface="Raleway"/>
              <a:ea typeface="Raleway"/>
              <a:cs typeface="Raleway"/>
              <a:sym typeface="Raleway"/>
            </a:endParaRPr>
          </a:p>
        </p:txBody>
      </p:sp>
      <p:sp>
        <p:nvSpPr>
          <p:cNvPr id="114" name="Google Shape;114;p27"/>
          <p:cNvSpPr/>
          <p:nvPr/>
        </p:nvSpPr>
        <p:spPr>
          <a:xfrm>
            <a:off x="11039748" y="6377809"/>
            <a:ext cx="9541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dk1"/>
                </a:solidFill>
                <a:latin typeface="Raleway"/>
                <a:ea typeface="Raleway"/>
                <a:cs typeface="Raleway"/>
                <a:sym typeface="Raleway"/>
              </a:rPr>
              <a:t>PAGE</a:t>
            </a:r>
            <a:fld id="{00000000-1234-1234-1234-123412341234}" type="slidenum">
              <a:rPr lang="en-US" sz="1200">
                <a:solidFill>
                  <a:schemeClr val="dk1"/>
                </a:solidFill>
                <a:latin typeface="Open Sans"/>
                <a:ea typeface="Open Sans"/>
                <a:cs typeface="Open Sans"/>
                <a:sym typeface="Open Sans"/>
              </a:rPr>
              <a:t>‹#›</a:t>
            </a:fld>
            <a:endParaRPr sz="1100">
              <a:solidFill>
                <a:schemeClr val="dk1"/>
              </a:solidFill>
              <a:latin typeface="Open Sans"/>
              <a:ea typeface="Open Sans"/>
              <a:cs typeface="Open Sans"/>
              <a:sym typeface="Open Sans"/>
            </a:endParaRPr>
          </a:p>
        </p:txBody>
      </p:sp>
      <p:sp>
        <p:nvSpPr>
          <p:cNvPr id="115" name="Google Shape;115;p27"/>
          <p:cNvSpPr/>
          <p:nvPr>
            <p:ph idx="2" type="pic"/>
          </p:nvPr>
        </p:nvSpPr>
        <p:spPr>
          <a:xfrm>
            <a:off x="0" y="0"/>
            <a:ext cx="12192000" cy="3332163"/>
          </a:xfrm>
          <a:prstGeom prst="rect">
            <a:avLst/>
          </a:prstGeom>
          <a:solidFill>
            <a:schemeClr val="dk2"/>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1"/>
              </a:buClr>
              <a:buSzPts val="2800"/>
              <a:buFont typeface="Arial"/>
              <a:buChar char="•"/>
              <a:defRPr b="0" i="0" sz="2800" u="none" cap="none" strike="noStrike">
                <a:solidFill>
                  <a:schemeClr val="accent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gradFill>
          <a:gsLst>
            <a:gs pos="0">
              <a:schemeClr val="accent1"/>
            </a:gs>
            <a:gs pos="100000">
              <a:schemeClr val="accent2"/>
            </a:gs>
          </a:gsLst>
          <a:lin ang="8100000" scaled="0"/>
        </a:gradFill>
      </p:bgPr>
    </p:bg>
    <p:spTree>
      <p:nvGrpSpPr>
        <p:cNvPr id="17"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8" name="Shape 18"/>
        <p:cNvGrpSpPr/>
        <p:nvPr/>
      </p:nvGrpSpPr>
      <p:grpSpPr>
        <a:xfrm>
          <a:off x="0" y="0"/>
          <a:ext cx="0" cy="0"/>
          <a:chOff x="0" y="0"/>
          <a:chExt cx="0" cy="0"/>
        </a:xfrm>
      </p:grpSpPr>
      <p:grpSp>
        <p:nvGrpSpPr>
          <p:cNvPr id="19" name="Google Shape;19;p19"/>
          <p:cNvGrpSpPr/>
          <p:nvPr/>
        </p:nvGrpSpPr>
        <p:grpSpPr>
          <a:xfrm>
            <a:off x="7813397" y="-713781"/>
            <a:ext cx="4981868" cy="3747927"/>
            <a:chOff x="2432790" y="730250"/>
            <a:chExt cx="7132330" cy="5365749"/>
          </a:xfrm>
        </p:grpSpPr>
        <p:sp>
          <p:nvSpPr>
            <p:cNvPr id="20" name="Google Shape;20;p19"/>
            <p:cNvSpPr/>
            <p:nvPr/>
          </p:nvSpPr>
          <p:spPr>
            <a:xfrm>
              <a:off x="3363911" y="800100"/>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 name="Google Shape;21;p19"/>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 name="Google Shape;22;p19"/>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 name="Google Shape;23;p19"/>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 name="Google Shape;24;p19"/>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 name="Google Shape;25;p19"/>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 name="Google Shape;26;p19"/>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 name="Google Shape;27;p19"/>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 name="Google Shape;28;p19"/>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 name="Google Shape;29;p19"/>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 name="Google Shape;30;p19"/>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 name="Google Shape;31;p19"/>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 name="Google Shape;32;p19"/>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3" name="Google Shape;33;p19"/>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4" name="Google Shape;34;p19"/>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 name="Google Shape;35;p19"/>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 name="Google Shape;36;p19"/>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 name="Google Shape;37;p19"/>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8" name="Shape 38"/>
        <p:cNvGrpSpPr/>
        <p:nvPr/>
      </p:nvGrpSpPr>
      <p:grpSpPr>
        <a:xfrm>
          <a:off x="0" y="0"/>
          <a:ext cx="0" cy="0"/>
          <a:chOff x="0" y="0"/>
          <a:chExt cx="0" cy="0"/>
        </a:xfrm>
      </p:grpSpPr>
      <p:sp>
        <p:nvSpPr>
          <p:cNvPr id="39" name="Google Shape;39;p20"/>
          <p:cNvSpPr/>
          <p:nvPr>
            <p:ph idx="2" type="pic"/>
          </p:nvPr>
        </p:nvSpPr>
        <p:spPr>
          <a:xfrm>
            <a:off x="5368636" y="49729"/>
            <a:ext cx="7549834" cy="6751747"/>
          </a:xfrm>
          <a:prstGeom prst="rect">
            <a:avLst/>
          </a:prstGeom>
          <a:solidFill>
            <a:schemeClr val="dk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0"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41" name="Shape 41"/>
        <p:cNvGrpSpPr/>
        <p:nvPr/>
      </p:nvGrpSpPr>
      <p:grpSpPr>
        <a:xfrm>
          <a:off x="0" y="0"/>
          <a:ext cx="0" cy="0"/>
          <a:chOff x="0" y="0"/>
          <a:chExt cx="0" cy="0"/>
        </a:xfrm>
      </p:grpSpPr>
      <p:grpSp>
        <p:nvGrpSpPr>
          <p:cNvPr id="42" name="Google Shape;42;p22"/>
          <p:cNvGrpSpPr/>
          <p:nvPr/>
        </p:nvGrpSpPr>
        <p:grpSpPr>
          <a:xfrm>
            <a:off x="7813397" y="-713781"/>
            <a:ext cx="4981868" cy="3747927"/>
            <a:chOff x="2432790" y="730250"/>
            <a:chExt cx="7132330" cy="5365749"/>
          </a:xfrm>
        </p:grpSpPr>
        <p:sp>
          <p:nvSpPr>
            <p:cNvPr id="43" name="Google Shape;43;p22"/>
            <p:cNvSpPr/>
            <p:nvPr/>
          </p:nvSpPr>
          <p:spPr>
            <a:xfrm>
              <a:off x="3363911" y="800100"/>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 name="Google Shape;44;p22"/>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5" name="Google Shape;45;p22"/>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 name="Google Shape;46;p22"/>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7" name="Google Shape;47;p22"/>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 name="Google Shape;48;p22"/>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 name="Google Shape;49;p22"/>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0" name="Google Shape;50;p22"/>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 name="Google Shape;51;p22"/>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2" name="Google Shape;52;p22"/>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 name="Google Shape;53;p22"/>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 name="Google Shape;54;p22"/>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 name="Google Shape;55;p22"/>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 name="Google Shape;56;p22"/>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7" name="Google Shape;57;p22"/>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 name="Google Shape;58;p22"/>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9" name="Google Shape;59;p22"/>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0" name="Google Shape;60;p22"/>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pic>
        <p:nvPicPr>
          <p:cNvPr id="61" name="Google Shape;61;p22"/>
          <p:cNvPicPr preferRelativeResize="0"/>
          <p:nvPr/>
        </p:nvPicPr>
        <p:blipFill rotWithShape="1">
          <a:blip r:embed="rId2">
            <a:alphaModFix/>
          </a:blip>
          <a:srcRect b="0" l="0" r="0" t="0"/>
          <a:stretch/>
        </p:blipFill>
        <p:spPr>
          <a:xfrm flipH="1">
            <a:off x="6774425" y="678232"/>
            <a:ext cx="4233011" cy="6179768"/>
          </a:xfrm>
          <a:prstGeom prst="rect">
            <a:avLst/>
          </a:prstGeom>
          <a:noFill/>
          <a:ln>
            <a:noFill/>
          </a:ln>
        </p:spPr>
      </p:pic>
      <p:sp>
        <p:nvSpPr>
          <p:cNvPr id="62" name="Google Shape;62;p22"/>
          <p:cNvSpPr/>
          <p:nvPr>
            <p:ph idx="2" type="pic"/>
          </p:nvPr>
        </p:nvSpPr>
        <p:spPr>
          <a:xfrm>
            <a:off x="6927850" y="1365722"/>
            <a:ext cx="2084388" cy="368411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63" name="Shape 63"/>
        <p:cNvGrpSpPr/>
        <p:nvPr/>
      </p:nvGrpSpPr>
      <p:grpSpPr>
        <a:xfrm>
          <a:off x="0" y="0"/>
          <a:ext cx="0" cy="0"/>
          <a:chOff x="0" y="0"/>
          <a:chExt cx="0" cy="0"/>
        </a:xfrm>
      </p:grpSpPr>
      <p:sp>
        <p:nvSpPr>
          <p:cNvPr id="64" name="Google Shape;64;p23"/>
          <p:cNvSpPr/>
          <p:nvPr>
            <p:ph idx="2" type="pic"/>
          </p:nvPr>
        </p:nvSpPr>
        <p:spPr>
          <a:xfrm>
            <a:off x="2853508" y="-1643098"/>
            <a:ext cx="6484984" cy="5799461"/>
          </a:xfrm>
          <a:prstGeom prst="rect">
            <a:avLst/>
          </a:prstGeom>
          <a:solidFill>
            <a:schemeClr val="dk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5" name="Shape 65"/>
        <p:cNvGrpSpPr/>
        <p:nvPr/>
      </p:nvGrpSpPr>
      <p:grpSpPr>
        <a:xfrm>
          <a:off x="0" y="0"/>
          <a:ext cx="0" cy="0"/>
          <a:chOff x="0" y="0"/>
          <a:chExt cx="0" cy="0"/>
        </a:xfrm>
      </p:grpSpPr>
      <p:grpSp>
        <p:nvGrpSpPr>
          <p:cNvPr id="66" name="Google Shape;66;p24"/>
          <p:cNvGrpSpPr/>
          <p:nvPr/>
        </p:nvGrpSpPr>
        <p:grpSpPr>
          <a:xfrm>
            <a:off x="7813397" y="-713781"/>
            <a:ext cx="4981868" cy="3747927"/>
            <a:chOff x="2432790" y="730250"/>
            <a:chExt cx="7132330" cy="5365749"/>
          </a:xfrm>
        </p:grpSpPr>
        <p:sp>
          <p:nvSpPr>
            <p:cNvPr id="67" name="Google Shape;67;p24"/>
            <p:cNvSpPr/>
            <p:nvPr/>
          </p:nvSpPr>
          <p:spPr>
            <a:xfrm>
              <a:off x="3363912" y="800101"/>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8" name="Google Shape;68;p24"/>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9" name="Google Shape;69;p24"/>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0" name="Google Shape;70;p24"/>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1" name="Google Shape;71;p24"/>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2" name="Google Shape;72;p24"/>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3" name="Google Shape;73;p24"/>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4" name="Google Shape;74;p24"/>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5" name="Google Shape;75;p24"/>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6" name="Google Shape;76;p24"/>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7" name="Google Shape;77;p24"/>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8" name="Google Shape;78;p24"/>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9" name="Google Shape;79;p24"/>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0" name="Google Shape;80;p24"/>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1" name="Google Shape;81;p24"/>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2" name="Google Shape;82;p24"/>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3" name="Google Shape;83;p24"/>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4" name="Google Shape;84;p24"/>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85" name="Shape 85"/>
        <p:cNvGrpSpPr/>
        <p:nvPr/>
      </p:nvGrpSpPr>
      <p:grpSpPr>
        <a:xfrm>
          <a:off x="0" y="0"/>
          <a:ext cx="0" cy="0"/>
          <a:chOff x="0" y="0"/>
          <a:chExt cx="0" cy="0"/>
        </a:xfrm>
      </p:grpSpPr>
      <p:sp>
        <p:nvSpPr>
          <p:cNvPr id="86" name="Google Shape;86;p25"/>
          <p:cNvSpPr/>
          <p:nvPr/>
        </p:nvSpPr>
        <p:spPr>
          <a:xfrm>
            <a:off x="415592" y="6400892"/>
            <a:ext cx="2520242"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900">
                <a:solidFill>
                  <a:srgbClr val="595959"/>
                </a:solidFill>
                <a:latin typeface="Open Sans"/>
                <a:ea typeface="Open Sans"/>
                <a:cs typeface="Open Sans"/>
                <a:sym typeface="Open Sans"/>
              </a:rPr>
              <a:t>© 2018 </a:t>
            </a:r>
            <a:r>
              <a:rPr b="1" i="0" lang="en-US" sz="900">
                <a:solidFill>
                  <a:srgbClr val="595959"/>
                </a:solidFill>
                <a:latin typeface="Raleway"/>
                <a:ea typeface="Raleway"/>
                <a:cs typeface="Raleway"/>
                <a:sym typeface="Raleway"/>
              </a:rPr>
              <a:t>Slidefabric.com</a:t>
            </a:r>
            <a:r>
              <a:rPr b="0" i="0" lang="en-US" sz="900">
                <a:solidFill>
                  <a:srgbClr val="595959"/>
                </a:solidFill>
                <a:latin typeface="Raleway"/>
                <a:ea typeface="Raleway"/>
                <a:cs typeface="Raleway"/>
                <a:sym typeface="Raleway"/>
              </a:rPr>
              <a:t> All rights reserved.</a:t>
            </a:r>
            <a:endParaRPr b="0" i="0" sz="900">
              <a:solidFill>
                <a:srgbClr val="595959"/>
              </a:solidFill>
              <a:latin typeface="Raleway"/>
              <a:ea typeface="Raleway"/>
              <a:cs typeface="Raleway"/>
              <a:sym typeface="Raleway"/>
            </a:endParaRPr>
          </a:p>
        </p:txBody>
      </p:sp>
      <p:sp>
        <p:nvSpPr>
          <p:cNvPr id="87" name="Google Shape;87;p25"/>
          <p:cNvSpPr/>
          <p:nvPr/>
        </p:nvSpPr>
        <p:spPr>
          <a:xfrm>
            <a:off x="11039748" y="6377809"/>
            <a:ext cx="95410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dk1"/>
                </a:solidFill>
                <a:latin typeface="Raleway"/>
                <a:ea typeface="Raleway"/>
                <a:cs typeface="Raleway"/>
                <a:sym typeface="Raleway"/>
              </a:rPr>
              <a:t>PAGE</a:t>
            </a:r>
            <a:fld id="{00000000-1234-1234-1234-123412341234}" type="slidenum">
              <a:rPr lang="en-US" sz="1200">
                <a:solidFill>
                  <a:schemeClr val="dk1"/>
                </a:solidFill>
                <a:latin typeface="Open Sans"/>
                <a:ea typeface="Open Sans"/>
                <a:cs typeface="Open Sans"/>
                <a:sym typeface="Open Sans"/>
              </a:rPr>
              <a:t>‹#›</a:t>
            </a:fld>
            <a:endParaRPr sz="1100">
              <a:solidFill>
                <a:schemeClr val="dk1"/>
              </a:solidFill>
              <a:latin typeface="Open Sans"/>
              <a:ea typeface="Open Sans"/>
              <a:cs typeface="Open Sans"/>
              <a:sym typeface="Open Sans"/>
            </a:endParaRPr>
          </a:p>
        </p:txBody>
      </p:sp>
      <p:grpSp>
        <p:nvGrpSpPr>
          <p:cNvPr id="88" name="Google Shape;88;p25"/>
          <p:cNvGrpSpPr/>
          <p:nvPr/>
        </p:nvGrpSpPr>
        <p:grpSpPr>
          <a:xfrm>
            <a:off x="1879096" y="-259959"/>
            <a:ext cx="9160652" cy="6891683"/>
            <a:chOff x="2432790" y="730250"/>
            <a:chExt cx="7132330" cy="5365749"/>
          </a:xfrm>
        </p:grpSpPr>
        <p:sp>
          <p:nvSpPr>
            <p:cNvPr id="89" name="Google Shape;89;p25"/>
            <p:cNvSpPr/>
            <p:nvPr/>
          </p:nvSpPr>
          <p:spPr>
            <a:xfrm>
              <a:off x="3363912" y="800101"/>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0" name="Google Shape;90;p25"/>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1" name="Google Shape;91;p25"/>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2" name="Google Shape;92;p25"/>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3" name="Google Shape;93;p25"/>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4" name="Google Shape;94;p25"/>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5" name="Google Shape;95;p25"/>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6" name="Google Shape;96;p25"/>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7" name="Google Shape;97;p25"/>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8" name="Google Shape;98;p25"/>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9" name="Google Shape;99;p25"/>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0" name="Google Shape;100;p25"/>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1" name="Google Shape;101;p25"/>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2" name="Google Shape;102;p25"/>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3" name="Google Shape;103;p25"/>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4" name="Google Shape;104;p25"/>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5" name="Google Shape;105;p25"/>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6" name="Google Shape;106;p25"/>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alpha val="2862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07" name="Google Shape;107;p25"/>
          <p:cNvSpPr/>
          <p:nvPr>
            <p:ph idx="2" type="pic"/>
          </p:nvPr>
        </p:nvSpPr>
        <p:spPr>
          <a:xfrm>
            <a:off x="1972573" y="2073841"/>
            <a:ext cx="2314575" cy="2312988"/>
          </a:xfrm>
          <a:prstGeom prst="ellipse">
            <a:avLst/>
          </a:prstGeom>
          <a:solidFill>
            <a:schemeClr val="dk2"/>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08" name="Google Shape;108;p25"/>
          <p:cNvSpPr/>
          <p:nvPr>
            <p:ph idx="3" type="pic"/>
          </p:nvPr>
        </p:nvSpPr>
        <p:spPr>
          <a:xfrm>
            <a:off x="5010409" y="2073841"/>
            <a:ext cx="2314575" cy="2312988"/>
          </a:xfrm>
          <a:prstGeom prst="ellipse">
            <a:avLst/>
          </a:prstGeom>
          <a:solidFill>
            <a:schemeClr val="dk2"/>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09" name="Google Shape;109;p25"/>
          <p:cNvSpPr/>
          <p:nvPr>
            <p:ph idx="4" type="pic"/>
          </p:nvPr>
        </p:nvSpPr>
        <p:spPr>
          <a:xfrm>
            <a:off x="7936074" y="2073841"/>
            <a:ext cx="2314575" cy="2312988"/>
          </a:xfrm>
          <a:prstGeom prst="ellipse">
            <a:avLst/>
          </a:prstGeom>
          <a:solidFill>
            <a:schemeClr val="dk2"/>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Raleway"/>
              <a:buNone/>
              <a:defRPr b="0" i="0" sz="4400" u="none" cap="none" strike="noStrike">
                <a:solidFill>
                  <a:schemeClr val="dk1"/>
                </a:solidFill>
                <a:latin typeface="Raleway"/>
                <a:ea typeface="Raleway"/>
                <a:cs typeface="Raleway"/>
                <a:sym typeface="Ralew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
          <p:cNvGrpSpPr/>
          <p:nvPr/>
        </p:nvGrpSpPr>
        <p:grpSpPr>
          <a:xfrm>
            <a:off x="989839" y="-412435"/>
            <a:ext cx="10212324" cy="7682870"/>
            <a:chOff x="2432790" y="730250"/>
            <a:chExt cx="7132330" cy="5365749"/>
          </a:xfrm>
        </p:grpSpPr>
        <p:sp>
          <p:nvSpPr>
            <p:cNvPr id="121" name="Google Shape;121;p1"/>
            <p:cNvSpPr/>
            <p:nvPr/>
          </p:nvSpPr>
          <p:spPr>
            <a:xfrm>
              <a:off x="3363911" y="800100"/>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2" name="Google Shape;122;p1"/>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3" name="Google Shape;123;p1"/>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4" name="Google Shape;124;p1"/>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5" name="Google Shape;125;p1"/>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6" name="Google Shape;126;p1"/>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7" name="Google Shape;127;p1"/>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8" name="Google Shape;128;p1"/>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9" name="Google Shape;129;p1"/>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0" name="Google Shape;130;p1"/>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1" name="Google Shape;131;p1"/>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2" name="Google Shape;132;p1"/>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3" name="Google Shape;133;p1"/>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4" name="Google Shape;134;p1"/>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5" name="Google Shape;135;p1"/>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6" name="Google Shape;136;p1"/>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7" name="Google Shape;137;p1"/>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8" name="Google Shape;138;p1"/>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39" name="Google Shape;139;p1"/>
          <p:cNvSpPr/>
          <p:nvPr/>
        </p:nvSpPr>
        <p:spPr>
          <a:xfrm>
            <a:off x="3990699" y="1323699"/>
            <a:ext cx="4210603" cy="4210603"/>
          </a:xfrm>
          <a:prstGeom prst="ellipse">
            <a:avLst/>
          </a:prstGeom>
          <a:solidFill>
            <a:schemeClr val="lt2"/>
          </a:solidFill>
          <a:ln>
            <a:noFill/>
          </a:ln>
          <a:effectLst>
            <a:outerShdw blurRad="127000" rotWithShape="0" algn="tl" dir="3180000" dist="1651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id="140" name="Google Shape;140;p1"/>
          <p:cNvPicPr preferRelativeResize="0"/>
          <p:nvPr/>
        </p:nvPicPr>
        <p:blipFill rotWithShape="1">
          <a:blip r:embed="rId3">
            <a:alphaModFix/>
          </a:blip>
          <a:srcRect b="0" l="0" r="0" t="0"/>
          <a:stretch/>
        </p:blipFill>
        <p:spPr>
          <a:xfrm>
            <a:off x="4181542" y="1523340"/>
            <a:ext cx="3599930" cy="3599930"/>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0"/>
          <p:cNvSpPr txBox="1"/>
          <p:nvPr/>
        </p:nvSpPr>
        <p:spPr>
          <a:xfrm>
            <a:off x="1073106" y="1335442"/>
            <a:ext cx="367549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AUTOMATIC ADMIN INTERFACE</a:t>
            </a:r>
            <a:endParaRPr/>
          </a:p>
        </p:txBody>
      </p:sp>
      <p:sp>
        <p:nvSpPr>
          <p:cNvPr id="390" name="Google Shape;390;p10"/>
          <p:cNvSpPr/>
          <p:nvPr/>
        </p:nvSpPr>
        <p:spPr>
          <a:xfrm>
            <a:off x="687608" y="1373700"/>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391" name="Google Shape;391;p10"/>
          <p:cNvPicPr preferRelativeResize="0"/>
          <p:nvPr/>
        </p:nvPicPr>
        <p:blipFill rotWithShape="1">
          <a:blip r:embed="rId3">
            <a:alphaModFix/>
          </a:blip>
          <a:srcRect b="0" l="0" r="0" t="0"/>
          <a:stretch/>
        </p:blipFill>
        <p:spPr>
          <a:xfrm flipH="1">
            <a:off x="6774425" y="678232"/>
            <a:ext cx="4233011" cy="6179768"/>
          </a:xfrm>
          <a:prstGeom prst="rect">
            <a:avLst/>
          </a:prstGeom>
          <a:noFill/>
          <a:ln>
            <a:noFill/>
          </a:ln>
        </p:spPr>
      </p:pic>
      <p:pic>
        <p:nvPicPr>
          <p:cNvPr id="392" name="Google Shape;392;p10"/>
          <p:cNvPicPr preferRelativeResize="0"/>
          <p:nvPr>
            <p:ph idx="2" type="pic"/>
          </p:nvPr>
        </p:nvPicPr>
        <p:blipFill rotWithShape="1">
          <a:blip r:embed="rId4">
            <a:alphaModFix/>
          </a:blip>
          <a:srcRect b="0" l="26650" r="26650" t="0"/>
          <a:stretch/>
        </p:blipFill>
        <p:spPr>
          <a:xfrm>
            <a:off x="6927850" y="1365722"/>
            <a:ext cx="2084388" cy="3684116"/>
          </a:xfrm>
          <a:prstGeom prst="rect">
            <a:avLst/>
          </a:prstGeom>
          <a:noFill/>
          <a:ln>
            <a:noFill/>
          </a:ln>
        </p:spPr>
      </p:pic>
      <p:cxnSp>
        <p:nvCxnSpPr>
          <p:cNvPr id="393" name="Google Shape;393;p10"/>
          <p:cNvCxnSpPr/>
          <p:nvPr/>
        </p:nvCxnSpPr>
        <p:spPr>
          <a:xfrm>
            <a:off x="2910843" y="2128939"/>
            <a:ext cx="0" cy="385893"/>
          </a:xfrm>
          <a:prstGeom prst="straightConnector1">
            <a:avLst/>
          </a:prstGeom>
          <a:noFill/>
          <a:ln cap="flat" cmpd="sng" w="19050">
            <a:solidFill>
              <a:schemeClr val="accent2"/>
            </a:solidFill>
            <a:prstDash val="solid"/>
            <a:miter lim="800000"/>
            <a:headEnd len="sm" w="sm" type="none"/>
            <a:tailEnd len="med" w="med" type="triangle"/>
          </a:ln>
        </p:spPr>
      </p:cxnSp>
      <p:pic>
        <p:nvPicPr>
          <p:cNvPr id="394" name="Google Shape;394;p10"/>
          <p:cNvPicPr preferRelativeResize="0"/>
          <p:nvPr/>
        </p:nvPicPr>
        <p:blipFill rotWithShape="1">
          <a:blip r:embed="rId5">
            <a:alphaModFix/>
          </a:blip>
          <a:srcRect b="0" l="0" r="0" t="0"/>
          <a:stretch/>
        </p:blipFill>
        <p:spPr>
          <a:xfrm>
            <a:off x="940896" y="2514832"/>
            <a:ext cx="4345096" cy="24395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1"/>
          <p:cNvSpPr/>
          <p:nvPr/>
        </p:nvSpPr>
        <p:spPr>
          <a:xfrm>
            <a:off x="3962044" y="5999018"/>
            <a:ext cx="2359742" cy="415637"/>
          </a:xfrm>
          <a:prstGeom prst="ellipse">
            <a:avLst/>
          </a:prstGeom>
          <a:solidFill>
            <a:srgbClr val="F2F2F2">
              <a:alpha val="1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nvGrpSpPr>
          <p:cNvPr id="400" name="Google Shape;400;p11"/>
          <p:cNvGrpSpPr/>
          <p:nvPr/>
        </p:nvGrpSpPr>
        <p:grpSpPr>
          <a:xfrm flipH="1">
            <a:off x="4132578" y="3580103"/>
            <a:ext cx="3033483" cy="4711400"/>
            <a:chOff x="7466013" y="2174875"/>
            <a:chExt cx="2255837" cy="3503613"/>
          </a:xfrm>
        </p:grpSpPr>
        <p:sp>
          <p:nvSpPr>
            <p:cNvPr id="401" name="Google Shape;401;p11"/>
            <p:cNvSpPr/>
            <p:nvPr/>
          </p:nvSpPr>
          <p:spPr>
            <a:xfrm>
              <a:off x="9307513" y="3338513"/>
              <a:ext cx="177800" cy="142875"/>
            </a:xfrm>
            <a:custGeom>
              <a:rect b="b" l="l" r="r" t="t"/>
              <a:pathLst>
                <a:path extrusionOk="0" h="55" w="68">
                  <a:moveTo>
                    <a:pt x="24" y="0"/>
                  </a:moveTo>
                  <a:cubicBezTo>
                    <a:pt x="26" y="0"/>
                    <a:pt x="37" y="0"/>
                    <a:pt x="46" y="0"/>
                  </a:cubicBezTo>
                  <a:cubicBezTo>
                    <a:pt x="55" y="0"/>
                    <a:pt x="68" y="14"/>
                    <a:pt x="68" y="15"/>
                  </a:cubicBezTo>
                  <a:cubicBezTo>
                    <a:pt x="68" y="17"/>
                    <a:pt x="67" y="31"/>
                    <a:pt x="63" y="38"/>
                  </a:cubicBezTo>
                  <a:cubicBezTo>
                    <a:pt x="60" y="45"/>
                    <a:pt x="42" y="55"/>
                    <a:pt x="28" y="54"/>
                  </a:cubicBezTo>
                  <a:cubicBezTo>
                    <a:pt x="15" y="53"/>
                    <a:pt x="0" y="46"/>
                    <a:pt x="0" y="46"/>
                  </a:cubicBezTo>
                  <a:lnTo>
                    <a:pt x="24" y="0"/>
                  </a:lnTo>
                  <a:close/>
                </a:path>
              </a:pathLst>
            </a:custGeom>
            <a:solidFill>
              <a:srgbClr val="FABB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2" name="Google Shape;402;p11"/>
            <p:cNvSpPr/>
            <p:nvPr/>
          </p:nvSpPr>
          <p:spPr>
            <a:xfrm>
              <a:off x="9393238" y="2673350"/>
              <a:ext cx="328612" cy="738188"/>
            </a:xfrm>
            <a:custGeom>
              <a:rect b="b" l="l" r="r" t="t"/>
              <a:pathLst>
                <a:path extrusionOk="0" h="284" w="126">
                  <a:moveTo>
                    <a:pt x="122" y="0"/>
                  </a:moveTo>
                  <a:cubicBezTo>
                    <a:pt x="116" y="12"/>
                    <a:pt x="0" y="279"/>
                    <a:pt x="0" y="279"/>
                  </a:cubicBezTo>
                  <a:cubicBezTo>
                    <a:pt x="8" y="284"/>
                    <a:pt x="8" y="284"/>
                    <a:pt x="8" y="284"/>
                  </a:cubicBezTo>
                  <a:cubicBezTo>
                    <a:pt x="126" y="2"/>
                    <a:pt x="126" y="2"/>
                    <a:pt x="126" y="2"/>
                  </a:cubicBezTo>
                  <a:lnTo>
                    <a:pt x="122" y="0"/>
                  </a:ln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3" name="Google Shape;403;p11"/>
            <p:cNvSpPr/>
            <p:nvPr/>
          </p:nvSpPr>
          <p:spPr>
            <a:xfrm>
              <a:off x="9453563" y="3276600"/>
              <a:ext cx="60325" cy="134938"/>
            </a:xfrm>
            <a:custGeom>
              <a:rect b="b" l="l" r="r" t="t"/>
              <a:pathLst>
                <a:path extrusionOk="0" h="52" w="23">
                  <a:moveTo>
                    <a:pt x="21" y="30"/>
                  </a:moveTo>
                  <a:cubicBezTo>
                    <a:pt x="19" y="22"/>
                    <a:pt x="14" y="0"/>
                    <a:pt x="7" y="1"/>
                  </a:cubicBezTo>
                  <a:cubicBezTo>
                    <a:pt x="0" y="2"/>
                    <a:pt x="3" y="23"/>
                    <a:pt x="8" y="36"/>
                  </a:cubicBezTo>
                  <a:cubicBezTo>
                    <a:pt x="12" y="49"/>
                    <a:pt x="17" y="52"/>
                    <a:pt x="20" y="46"/>
                  </a:cubicBezTo>
                  <a:cubicBezTo>
                    <a:pt x="23" y="39"/>
                    <a:pt x="21" y="30"/>
                    <a:pt x="21" y="30"/>
                  </a:cubicBez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4" name="Google Shape;404;p11"/>
            <p:cNvSpPr/>
            <p:nvPr/>
          </p:nvSpPr>
          <p:spPr>
            <a:xfrm>
              <a:off x="9299575" y="3249613"/>
              <a:ext cx="169862" cy="211138"/>
            </a:xfrm>
            <a:custGeom>
              <a:rect b="b" l="l" r="r" t="t"/>
              <a:pathLst>
                <a:path extrusionOk="0" h="81" w="65">
                  <a:moveTo>
                    <a:pt x="0" y="81"/>
                  </a:moveTo>
                  <a:cubicBezTo>
                    <a:pt x="3" y="69"/>
                    <a:pt x="19" y="27"/>
                    <a:pt x="19" y="27"/>
                  </a:cubicBezTo>
                  <a:cubicBezTo>
                    <a:pt x="19" y="27"/>
                    <a:pt x="55" y="0"/>
                    <a:pt x="60" y="10"/>
                  </a:cubicBezTo>
                  <a:cubicBezTo>
                    <a:pt x="65" y="20"/>
                    <a:pt x="34" y="36"/>
                    <a:pt x="34" y="36"/>
                  </a:cubicBezTo>
                  <a:cubicBezTo>
                    <a:pt x="34" y="36"/>
                    <a:pt x="36" y="43"/>
                    <a:pt x="33" y="55"/>
                  </a:cubicBezTo>
                  <a:cubicBezTo>
                    <a:pt x="30" y="68"/>
                    <a:pt x="0" y="81"/>
                    <a:pt x="0" y="81"/>
                  </a:cubicBez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5" name="Google Shape;405;p11"/>
            <p:cNvSpPr/>
            <p:nvPr/>
          </p:nvSpPr>
          <p:spPr>
            <a:xfrm>
              <a:off x="9364663" y="3281363"/>
              <a:ext cx="96837" cy="146050"/>
            </a:xfrm>
            <a:custGeom>
              <a:rect b="b" l="l" r="r" t="t"/>
              <a:pathLst>
                <a:path extrusionOk="0" h="56" w="37">
                  <a:moveTo>
                    <a:pt x="36" y="0"/>
                  </a:moveTo>
                  <a:cubicBezTo>
                    <a:pt x="37" y="10"/>
                    <a:pt x="9" y="24"/>
                    <a:pt x="9" y="24"/>
                  </a:cubicBezTo>
                  <a:cubicBezTo>
                    <a:pt x="9" y="24"/>
                    <a:pt x="12" y="35"/>
                    <a:pt x="10" y="44"/>
                  </a:cubicBezTo>
                  <a:cubicBezTo>
                    <a:pt x="7" y="54"/>
                    <a:pt x="0" y="56"/>
                    <a:pt x="4" y="38"/>
                  </a:cubicBezTo>
                  <a:cubicBezTo>
                    <a:pt x="6" y="29"/>
                    <a:pt x="4" y="18"/>
                    <a:pt x="4" y="18"/>
                  </a:cubicBezTo>
                  <a:cubicBezTo>
                    <a:pt x="21" y="13"/>
                    <a:pt x="23" y="11"/>
                    <a:pt x="36" y="0"/>
                  </a:cubicBezTo>
                  <a:close/>
                </a:path>
              </a:pathLst>
            </a:custGeom>
            <a:solidFill>
              <a:srgbClr val="FABB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6" name="Google Shape;406;p11"/>
            <p:cNvSpPr/>
            <p:nvPr/>
          </p:nvSpPr>
          <p:spPr>
            <a:xfrm>
              <a:off x="9456738" y="3278188"/>
              <a:ext cx="33337" cy="101600"/>
            </a:xfrm>
            <a:custGeom>
              <a:rect b="b" l="l" r="r" t="t"/>
              <a:pathLst>
                <a:path extrusionOk="0" h="39" w="13">
                  <a:moveTo>
                    <a:pt x="12" y="34"/>
                  </a:moveTo>
                  <a:cubicBezTo>
                    <a:pt x="8" y="23"/>
                    <a:pt x="5" y="6"/>
                    <a:pt x="9" y="1"/>
                  </a:cubicBezTo>
                  <a:cubicBezTo>
                    <a:pt x="8" y="0"/>
                    <a:pt x="7" y="0"/>
                    <a:pt x="6" y="0"/>
                  </a:cubicBezTo>
                  <a:cubicBezTo>
                    <a:pt x="0" y="1"/>
                    <a:pt x="2" y="20"/>
                    <a:pt x="6" y="32"/>
                  </a:cubicBezTo>
                  <a:cubicBezTo>
                    <a:pt x="6" y="33"/>
                    <a:pt x="6" y="34"/>
                    <a:pt x="7" y="35"/>
                  </a:cubicBezTo>
                  <a:cubicBezTo>
                    <a:pt x="8" y="35"/>
                    <a:pt x="9" y="36"/>
                    <a:pt x="9" y="36"/>
                  </a:cubicBezTo>
                  <a:cubicBezTo>
                    <a:pt x="9" y="36"/>
                    <a:pt x="10" y="36"/>
                    <a:pt x="10" y="37"/>
                  </a:cubicBezTo>
                  <a:cubicBezTo>
                    <a:pt x="11" y="37"/>
                    <a:pt x="12" y="38"/>
                    <a:pt x="13" y="39"/>
                  </a:cubicBezTo>
                  <a:cubicBezTo>
                    <a:pt x="13" y="38"/>
                    <a:pt x="12" y="36"/>
                    <a:pt x="12" y="34"/>
                  </a:cubicBezTo>
                  <a:close/>
                </a:path>
              </a:pathLst>
            </a:custGeom>
            <a:solidFill>
              <a:srgbClr val="FABB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7" name="Google Shape;407;p11"/>
            <p:cNvSpPr/>
            <p:nvPr/>
          </p:nvSpPr>
          <p:spPr>
            <a:xfrm>
              <a:off x="9396413" y="3330575"/>
              <a:ext cx="109537" cy="88900"/>
            </a:xfrm>
            <a:custGeom>
              <a:rect b="b" l="l" r="r" t="t"/>
              <a:pathLst>
                <a:path extrusionOk="0" h="34" w="42">
                  <a:moveTo>
                    <a:pt x="33" y="15"/>
                  </a:moveTo>
                  <a:cubicBezTo>
                    <a:pt x="27" y="11"/>
                    <a:pt x="10" y="0"/>
                    <a:pt x="5" y="6"/>
                  </a:cubicBezTo>
                  <a:cubicBezTo>
                    <a:pt x="0" y="12"/>
                    <a:pt x="14" y="24"/>
                    <a:pt x="25" y="29"/>
                  </a:cubicBezTo>
                  <a:cubicBezTo>
                    <a:pt x="36" y="34"/>
                    <a:pt x="42" y="33"/>
                    <a:pt x="41" y="26"/>
                  </a:cubicBezTo>
                  <a:cubicBezTo>
                    <a:pt x="40" y="19"/>
                    <a:pt x="33" y="15"/>
                    <a:pt x="33" y="15"/>
                  </a:cubicBez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8" name="Google Shape;408;p11"/>
            <p:cNvSpPr/>
            <p:nvPr/>
          </p:nvSpPr>
          <p:spPr>
            <a:xfrm>
              <a:off x="9398000" y="3343275"/>
              <a:ext cx="104775" cy="73025"/>
            </a:xfrm>
            <a:custGeom>
              <a:rect b="b" l="l" r="r" t="t"/>
              <a:pathLst>
                <a:path extrusionOk="0" h="28" w="40">
                  <a:moveTo>
                    <a:pt x="27" y="20"/>
                  </a:moveTo>
                  <a:cubicBezTo>
                    <a:pt x="18" y="15"/>
                    <a:pt x="6" y="6"/>
                    <a:pt x="6" y="0"/>
                  </a:cubicBezTo>
                  <a:cubicBezTo>
                    <a:pt x="5" y="0"/>
                    <a:pt x="4" y="1"/>
                    <a:pt x="4" y="1"/>
                  </a:cubicBezTo>
                  <a:cubicBezTo>
                    <a:pt x="0" y="5"/>
                    <a:pt x="5" y="12"/>
                    <a:pt x="12" y="17"/>
                  </a:cubicBezTo>
                  <a:cubicBezTo>
                    <a:pt x="16" y="19"/>
                    <a:pt x="19" y="22"/>
                    <a:pt x="23" y="23"/>
                  </a:cubicBezTo>
                  <a:cubicBezTo>
                    <a:pt x="23" y="23"/>
                    <a:pt x="23" y="24"/>
                    <a:pt x="24" y="24"/>
                  </a:cubicBezTo>
                  <a:cubicBezTo>
                    <a:pt x="25" y="24"/>
                    <a:pt x="27" y="25"/>
                    <a:pt x="28" y="25"/>
                  </a:cubicBezTo>
                  <a:cubicBezTo>
                    <a:pt x="35" y="28"/>
                    <a:pt x="40" y="27"/>
                    <a:pt x="40" y="23"/>
                  </a:cubicBezTo>
                  <a:cubicBezTo>
                    <a:pt x="38" y="23"/>
                    <a:pt x="34" y="23"/>
                    <a:pt x="30" y="21"/>
                  </a:cubicBezTo>
                  <a:cubicBezTo>
                    <a:pt x="29" y="21"/>
                    <a:pt x="28" y="20"/>
                    <a:pt x="27" y="20"/>
                  </a:cubicBezTo>
                  <a:close/>
                </a:path>
              </a:pathLst>
            </a:custGeom>
            <a:solidFill>
              <a:srgbClr val="FABB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9" name="Google Shape;409;p11"/>
            <p:cNvSpPr/>
            <p:nvPr/>
          </p:nvSpPr>
          <p:spPr>
            <a:xfrm>
              <a:off x="9372600" y="3355975"/>
              <a:ext cx="109537" cy="85725"/>
            </a:xfrm>
            <a:custGeom>
              <a:rect b="b" l="l" r="r" t="t"/>
              <a:pathLst>
                <a:path extrusionOk="0" h="33" w="42">
                  <a:moveTo>
                    <a:pt x="34" y="14"/>
                  </a:moveTo>
                  <a:cubicBezTo>
                    <a:pt x="27" y="11"/>
                    <a:pt x="10" y="0"/>
                    <a:pt x="5" y="6"/>
                  </a:cubicBezTo>
                  <a:cubicBezTo>
                    <a:pt x="0" y="12"/>
                    <a:pt x="14" y="23"/>
                    <a:pt x="25" y="28"/>
                  </a:cubicBezTo>
                  <a:cubicBezTo>
                    <a:pt x="36" y="33"/>
                    <a:pt x="42" y="32"/>
                    <a:pt x="41" y="26"/>
                  </a:cubicBezTo>
                  <a:cubicBezTo>
                    <a:pt x="41" y="19"/>
                    <a:pt x="34" y="14"/>
                    <a:pt x="34" y="14"/>
                  </a:cubicBez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0" name="Google Shape;410;p11"/>
            <p:cNvSpPr/>
            <p:nvPr/>
          </p:nvSpPr>
          <p:spPr>
            <a:xfrm>
              <a:off x="9377363" y="3367088"/>
              <a:ext cx="101600" cy="74613"/>
            </a:xfrm>
            <a:custGeom>
              <a:rect b="b" l="l" r="r" t="t"/>
              <a:pathLst>
                <a:path extrusionOk="0" h="29" w="39">
                  <a:moveTo>
                    <a:pt x="27" y="20"/>
                  </a:moveTo>
                  <a:cubicBezTo>
                    <a:pt x="17" y="16"/>
                    <a:pt x="5" y="7"/>
                    <a:pt x="6" y="0"/>
                  </a:cubicBezTo>
                  <a:cubicBezTo>
                    <a:pt x="5" y="1"/>
                    <a:pt x="4" y="1"/>
                    <a:pt x="3" y="2"/>
                  </a:cubicBezTo>
                  <a:cubicBezTo>
                    <a:pt x="0" y="6"/>
                    <a:pt x="5" y="12"/>
                    <a:pt x="12" y="18"/>
                  </a:cubicBezTo>
                  <a:cubicBezTo>
                    <a:pt x="15" y="20"/>
                    <a:pt x="19" y="22"/>
                    <a:pt x="22" y="24"/>
                  </a:cubicBezTo>
                  <a:cubicBezTo>
                    <a:pt x="22" y="24"/>
                    <a:pt x="23" y="24"/>
                    <a:pt x="23" y="24"/>
                  </a:cubicBezTo>
                  <a:cubicBezTo>
                    <a:pt x="24" y="25"/>
                    <a:pt x="26" y="26"/>
                    <a:pt x="27" y="26"/>
                  </a:cubicBezTo>
                  <a:cubicBezTo>
                    <a:pt x="35" y="29"/>
                    <a:pt x="39" y="28"/>
                    <a:pt x="39" y="23"/>
                  </a:cubicBezTo>
                  <a:cubicBezTo>
                    <a:pt x="37" y="24"/>
                    <a:pt x="34" y="23"/>
                    <a:pt x="29" y="22"/>
                  </a:cubicBezTo>
                  <a:cubicBezTo>
                    <a:pt x="28" y="21"/>
                    <a:pt x="28" y="21"/>
                    <a:pt x="27" y="20"/>
                  </a:cubicBezTo>
                  <a:close/>
                </a:path>
              </a:pathLst>
            </a:custGeom>
            <a:solidFill>
              <a:srgbClr val="FABB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1" name="Google Shape;411;p11"/>
            <p:cNvSpPr/>
            <p:nvPr/>
          </p:nvSpPr>
          <p:spPr>
            <a:xfrm>
              <a:off x="9351963" y="3384550"/>
              <a:ext cx="109537" cy="85725"/>
            </a:xfrm>
            <a:custGeom>
              <a:rect b="b" l="l" r="r" t="t"/>
              <a:pathLst>
                <a:path extrusionOk="0" h="33" w="42">
                  <a:moveTo>
                    <a:pt x="34" y="14"/>
                  </a:moveTo>
                  <a:cubicBezTo>
                    <a:pt x="27" y="11"/>
                    <a:pt x="10" y="0"/>
                    <a:pt x="5" y="6"/>
                  </a:cubicBezTo>
                  <a:cubicBezTo>
                    <a:pt x="0" y="12"/>
                    <a:pt x="14" y="23"/>
                    <a:pt x="25" y="28"/>
                  </a:cubicBezTo>
                  <a:cubicBezTo>
                    <a:pt x="36" y="33"/>
                    <a:pt x="42" y="32"/>
                    <a:pt x="41" y="25"/>
                  </a:cubicBezTo>
                  <a:cubicBezTo>
                    <a:pt x="41" y="19"/>
                    <a:pt x="34" y="14"/>
                    <a:pt x="34" y="14"/>
                  </a:cubicBez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2" name="Google Shape;412;p11"/>
            <p:cNvSpPr/>
            <p:nvPr/>
          </p:nvSpPr>
          <p:spPr>
            <a:xfrm>
              <a:off x="9348788" y="3395663"/>
              <a:ext cx="109537" cy="74613"/>
            </a:xfrm>
            <a:custGeom>
              <a:rect b="b" l="l" r="r" t="t"/>
              <a:pathLst>
                <a:path extrusionOk="0" h="29" w="42">
                  <a:moveTo>
                    <a:pt x="30" y="20"/>
                  </a:moveTo>
                  <a:cubicBezTo>
                    <a:pt x="20" y="16"/>
                    <a:pt x="8" y="6"/>
                    <a:pt x="9" y="0"/>
                  </a:cubicBezTo>
                  <a:cubicBezTo>
                    <a:pt x="8" y="1"/>
                    <a:pt x="7" y="1"/>
                    <a:pt x="6" y="2"/>
                  </a:cubicBezTo>
                  <a:cubicBezTo>
                    <a:pt x="0" y="9"/>
                    <a:pt x="20" y="21"/>
                    <a:pt x="25" y="24"/>
                  </a:cubicBezTo>
                  <a:cubicBezTo>
                    <a:pt x="25" y="24"/>
                    <a:pt x="26" y="24"/>
                    <a:pt x="26" y="24"/>
                  </a:cubicBezTo>
                  <a:cubicBezTo>
                    <a:pt x="27" y="25"/>
                    <a:pt x="29" y="25"/>
                    <a:pt x="30" y="26"/>
                  </a:cubicBezTo>
                  <a:cubicBezTo>
                    <a:pt x="37" y="29"/>
                    <a:pt x="42" y="28"/>
                    <a:pt x="42" y="23"/>
                  </a:cubicBezTo>
                  <a:cubicBezTo>
                    <a:pt x="40" y="24"/>
                    <a:pt x="37" y="23"/>
                    <a:pt x="32" y="21"/>
                  </a:cubicBezTo>
                  <a:cubicBezTo>
                    <a:pt x="31" y="21"/>
                    <a:pt x="30" y="21"/>
                    <a:pt x="30" y="20"/>
                  </a:cubicBezTo>
                  <a:close/>
                </a:path>
              </a:pathLst>
            </a:custGeom>
            <a:solidFill>
              <a:srgbClr val="FABB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3" name="Google Shape;413;p11"/>
            <p:cNvSpPr/>
            <p:nvPr/>
          </p:nvSpPr>
          <p:spPr>
            <a:xfrm>
              <a:off x="8064500" y="4297363"/>
              <a:ext cx="684212" cy="1298575"/>
            </a:xfrm>
            <a:custGeom>
              <a:rect b="b" l="l" r="r" t="t"/>
              <a:pathLst>
                <a:path extrusionOk="0" h="500" w="263">
                  <a:moveTo>
                    <a:pt x="23" y="0"/>
                  </a:moveTo>
                  <a:cubicBezTo>
                    <a:pt x="25" y="155"/>
                    <a:pt x="34" y="347"/>
                    <a:pt x="0" y="498"/>
                  </a:cubicBezTo>
                  <a:cubicBezTo>
                    <a:pt x="30" y="499"/>
                    <a:pt x="30" y="499"/>
                    <a:pt x="30" y="499"/>
                  </a:cubicBezTo>
                  <a:cubicBezTo>
                    <a:pt x="75" y="382"/>
                    <a:pt x="136" y="125"/>
                    <a:pt x="155" y="133"/>
                  </a:cubicBezTo>
                  <a:cubicBezTo>
                    <a:pt x="165" y="120"/>
                    <a:pt x="193" y="246"/>
                    <a:pt x="161" y="500"/>
                  </a:cubicBezTo>
                  <a:cubicBezTo>
                    <a:pt x="198" y="497"/>
                    <a:pt x="198" y="497"/>
                    <a:pt x="198" y="497"/>
                  </a:cubicBezTo>
                  <a:cubicBezTo>
                    <a:pt x="198" y="497"/>
                    <a:pt x="257" y="237"/>
                    <a:pt x="260" y="133"/>
                  </a:cubicBezTo>
                  <a:cubicBezTo>
                    <a:pt x="263" y="30"/>
                    <a:pt x="247" y="7"/>
                    <a:pt x="247" y="7"/>
                  </a:cubicBezTo>
                  <a:lnTo>
                    <a:pt x="23" y="0"/>
                  </a:ln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4" name="Google Shape;414;p11"/>
            <p:cNvSpPr/>
            <p:nvPr/>
          </p:nvSpPr>
          <p:spPr>
            <a:xfrm>
              <a:off x="8447088" y="5567363"/>
              <a:ext cx="317500" cy="111125"/>
            </a:xfrm>
            <a:custGeom>
              <a:rect b="b" l="l" r="r" t="t"/>
              <a:pathLst>
                <a:path extrusionOk="0" h="43" w="122">
                  <a:moveTo>
                    <a:pt x="30" y="0"/>
                  </a:moveTo>
                  <a:cubicBezTo>
                    <a:pt x="25" y="2"/>
                    <a:pt x="19" y="5"/>
                    <a:pt x="14" y="11"/>
                  </a:cubicBezTo>
                  <a:cubicBezTo>
                    <a:pt x="7" y="21"/>
                    <a:pt x="0" y="43"/>
                    <a:pt x="8" y="43"/>
                  </a:cubicBezTo>
                  <a:cubicBezTo>
                    <a:pt x="109" y="41"/>
                    <a:pt x="109" y="41"/>
                    <a:pt x="109" y="41"/>
                  </a:cubicBezTo>
                  <a:cubicBezTo>
                    <a:pt x="109" y="41"/>
                    <a:pt x="122" y="35"/>
                    <a:pt x="102" y="19"/>
                  </a:cubicBezTo>
                  <a:cubicBezTo>
                    <a:pt x="81" y="4"/>
                    <a:pt x="30" y="0"/>
                    <a:pt x="30" y="0"/>
                  </a:cubicBez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5" name="Google Shape;415;p11"/>
            <p:cNvSpPr/>
            <p:nvPr/>
          </p:nvSpPr>
          <p:spPr>
            <a:xfrm>
              <a:off x="8024813" y="5567363"/>
              <a:ext cx="317500" cy="111125"/>
            </a:xfrm>
            <a:custGeom>
              <a:rect b="b" l="l" r="r" t="t"/>
              <a:pathLst>
                <a:path extrusionOk="0" h="43" w="122">
                  <a:moveTo>
                    <a:pt x="31" y="0"/>
                  </a:moveTo>
                  <a:cubicBezTo>
                    <a:pt x="26" y="2"/>
                    <a:pt x="19" y="5"/>
                    <a:pt x="15" y="11"/>
                  </a:cubicBezTo>
                  <a:cubicBezTo>
                    <a:pt x="7" y="21"/>
                    <a:pt x="0" y="43"/>
                    <a:pt x="9" y="43"/>
                  </a:cubicBezTo>
                  <a:cubicBezTo>
                    <a:pt x="110" y="41"/>
                    <a:pt x="110" y="41"/>
                    <a:pt x="110" y="41"/>
                  </a:cubicBezTo>
                  <a:cubicBezTo>
                    <a:pt x="110" y="41"/>
                    <a:pt x="122" y="35"/>
                    <a:pt x="102" y="19"/>
                  </a:cubicBezTo>
                  <a:cubicBezTo>
                    <a:pt x="82" y="4"/>
                    <a:pt x="31" y="0"/>
                    <a:pt x="31" y="0"/>
                  </a:cubicBez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6" name="Google Shape;416;p11"/>
            <p:cNvSpPr/>
            <p:nvPr/>
          </p:nvSpPr>
          <p:spPr>
            <a:xfrm>
              <a:off x="8153400" y="3292475"/>
              <a:ext cx="241300" cy="98425"/>
            </a:xfrm>
            <a:custGeom>
              <a:rect b="b" l="l" r="r" t="t"/>
              <a:pathLst>
                <a:path extrusionOk="0" h="38" w="93">
                  <a:moveTo>
                    <a:pt x="93" y="22"/>
                  </a:moveTo>
                  <a:cubicBezTo>
                    <a:pt x="92" y="18"/>
                    <a:pt x="84" y="0"/>
                    <a:pt x="84" y="0"/>
                  </a:cubicBezTo>
                  <a:cubicBezTo>
                    <a:pt x="0" y="9"/>
                    <a:pt x="0" y="9"/>
                    <a:pt x="0" y="9"/>
                  </a:cubicBezTo>
                  <a:cubicBezTo>
                    <a:pt x="0" y="38"/>
                    <a:pt x="0" y="38"/>
                    <a:pt x="0" y="38"/>
                  </a:cubicBezTo>
                  <a:lnTo>
                    <a:pt x="93" y="22"/>
                  </a:lnTo>
                  <a:close/>
                </a:path>
              </a:pathLst>
            </a:custGeom>
            <a:solidFill>
              <a:srgbClr val="BBBD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7" name="Google Shape;417;p11"/>
            <p:cNvSpPr/>
            <p:nvPr/>
          </p:nvSpPr>
          <p:spPr>
            <a:xfrm>
              <a:off x="8456613" y="3351213"/>
              <a:ext cx="919162" cy="527050"/>
            </a:xfrm>
            <a:custGeom>
              <a:rect b="b" l="l" r="r" t="t"/>
              <a:pathLst>
                <a:path extrusionOk="0" h="203" w="353">
                  <a:moveTo>
                    <a:pt x="0" y="75"/>
                  </a:moveTo>
                  <a:cubicBezTo>
                    <a:pt x="7" y="56"/>
                    <a:pt x="25" y="0"/>
                    <a:pt x="25" y="0"/>
                  </a:cubicBezTo>
                  <a:cubicBezTo>
                    <a:pt x="25" y="0"/>
                    <a:pt x="187" y="132"/>
                    <a:pt x="194" y="128"/>
                  </a:cubicBezTo>
                  <a:cubicBezTo>
                    <a:pt x="202" y="124"/>
                    <a:pt x="330" y="25"/>
                    <a:pt x="330" y="25"/>
                  </a:cubicBezTo>
                  <a:cubicBezTo>
                    <a:pt x="353" y="49"/>
                    <a:pt x="353" y="49"/>
                    <a:pt x="353" y="49"/>
                  </a:cubicBezTo>
                  <a:cubicBezTo>
                    <a:pt x="353" y="49"/>
                    <a:pt x="194" y="203"/>
                    <a:pt x="185" y="199"/>
                  </a:cubicBezTo>
                  <a:cubicBezTo>
                    <a:pt x="176" y="195"/>
                    <a:pt x="0" y="75"/>
                    <a:pt x="0" y="75"/>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8" name="Google Shape;418;p11"/>
            <p:cNvSpPr/>
            <p:nvPr/>
          </p:nvSpPr>
          <p:spPr>
            <a:xfrm>
              <a:off x="7662863" y="3411538"/>
              <a:ext cx="523875" cy="779463"/>
            </a:xfrm>
            <a:custGeom>
              <a:rect b="b" l="l" r="r" t="t"/>
              <a:pathLst>
                <a:path extrusionOk="0" h="300" w="201">
                  <a:moveTo>
                    <a:pt x="180" y="38"/>
                  </a:moveTo>
                  <a:cubicBezTo>
                    <a:pt x="173" y="32"/>
                    <a:pt x="137" y="0"/>
                    <a:pt x="137" y="0"/>
                  </a:cubicBezTo>
                  <a:cubicBezTo>
                    <a:pt x="137" y="0"/>
                    <a:pt x="54" y="121"/>
                    <a:pt x="37" y="145"/>
                  </a:cubicBezTo>
                  <a:cubicBezTo>
                    <a:pt x="19" y="169"/>
                    <a:pt x="0" y="200"/>
                    <a:pt x="29" y="215"/>
                  </a:cubicBezTo>
                  <a:cubicBezTo>
                    <a:pt x="190" y="300"/>
                    <a:pt x="190" y="300"/>
                    <a:pt x="190" y="300"/>
                  </a:cubicBezTo>
                  <a:cubicBezTo>
                    <a:pt x="201" y="271"/>
                    <a:pt x="201" y="271"/>
                    <a:pt x="201" y="271"/>
                  </a:cubicBezTo>
                  <a:cubicBezTo>
                    <a:pt x="82" y="176"/>
                    <a:pt x="82" y="176"/>
                    <a:pt x="82" y="176"/>
                  </a:cubicBezTo>
                  <a:lnTo>
                    <a:pt x="180" y="38"/>
                  </a:ln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19" name="Google Shape;419;p11"/>
            <p:cNvSpPr/>
            <p:nvPr/>
          </p:nvSpPr>
          <p:spPr>
            <a:xfrm>
              <a:off x="7840663" y="3570288"/>
              <a:ext cx="309562" cy="617538"/>
            </a:xfrm>
            <a:custGeom>
              <a:rect b="b" l="l" r="r" t="t"/>
              <a:pathLst>
                <a:path extrusionOk="0" h="238" w="119">
                  <a:moveTo>
                    <a:pt x="91" y="223"/>
                  </a:moveTo>
                  <a:cubicBezTo>
                    <a:pt x="119" y="238"/>
                    <a:pt x="119" y="238"/>
                    <a:pt x="119" y="238"/>
                  </a:cubicBezTo>
                  <a:cubicBezTo>
                    <a:pt x="119" y="199"/>
                    <a:pt x="119" y="199"/>
                    <a:pt x="119" y="199"/>
                  </a:cubicBezTo>
                  <a:cubicBezTo>
                    <a:pt x="14" y="115"/>
                    <a:pt x="14" y="115"/>
                    <a:pt x="14" y="115"/>
                  </a:cubicBezTo>
                  <a:cubicBezTo>
                    <a:pt x="80" y="22"/>
                    <a:pt x="80" y="22"/>
                    <a:pt x="80" y="22"/>
                  </a:cubicBezTo>
                  <a:cubicBezTo>
                    <a:pt x="72" y="0"/>
                    <a:pt x="72" y="0"/>
                    <a:pt x="72" y="0"/>
                  </a:cubicBezTo>
                  <a:cubicBezTo>
                    <a:pt x="72" y="0"/>
                    <a:pt x="3" y="106"/>
                    <a:pt x="1" y="115"/>
                  </a:cubicBezTo>
                  <a:cubicBezTo>
                    <a:pt x="0" y="124"/>
                    <a:pt x="92" y="193"/>
                    <a:pt x="92" y="193"/>
                  </a:cubicBezTo>
                  <a:lnTo>
                    <a:pt x="91" y="223"/>
                  </a:lnTo>
                  <a:close/>
                </a:path>
              </a:pathLst>
            </a:custGeom>
            <a:solidFill>
              <a:srgbClr val="E4E4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0" name="Google Shape;420;p11"/>
            <p:cNvSpPr/>
            <p:nvPr/>
          </p:nvSpPr>
          <p:spPr>
            <a:xfrm>
              <a:off x="8020050" y="3346450"/>
              <a:ext cx="725487" cy="1187450"/>
            </a:xfrm>
            <a:custGeom>
              <a:rect b="b" l="l" r="r" t="t"/>
              <a:pathLst>
                <a:path extrusionOk="0" h="457" w="279">
                  <a:moveTo>
                    <a:pt x="0" y="25"/>
                  </a:moveTo>
                  <a:cubicBezTo>
                    <a:pt x="0" y="25"/>
                    <a:pt x="14" y="137"/>
                    <a:pt x="20" y="172"/>
                  </a:cubicBezTo>
                  <a:cubicBezTo>
                    <a:pt x="27" y="208"/>
                    <a:pt x="27" y="295"/>
                    <a:pt x="29" y="333"/>
                  </a:cubicBezTo>
                  <a:cubicBezTo>
                    <a:pt x="31" y="371"/>
                    <a:pt x="32" y="388"/>
                    <a:pt x="32" y="388"/>
                  </a:cubicBezTo>
                  <a:cubicBezTo>
                    <a:pt x="20" y="402"/>
                    <a:pt x="279" y="457"/>
                    <a:pt x="276" y="360"/>
                  </a:cubicBezTo>
                  <a:cubicBezTo>
                    <a:pt x="275" y="328"/>
                    <a:pt x="271" y="255"/>
                    <a:pt x="256" y="182"/>
                  </a:cubicBezTo>
                  <a:cubicBezTo>
                    <a:pt x="236" y="85"/>
                    <a:pt x="193" y="2"/>
                    <a:pt x="193" y="2"/>
                  </a:cubicBezTo>
                  <a:cubicBezTo>
                    <a:pt x="103" y="0"/>
                    <a:pt x="89" y="0"/>
                    <a:pt x="0" y="25"/>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1" name="Google Shape;421;p11"/>
            <p:cNvSpPr/>
            <p:nvPr/>
          </p:nvSpPr>
          <p:spPr>
            <a:xfrm>
              <a:off x="8108950" y="3228975"/>
              <a:ext cx="314325" cy="223838"/>
            </a:xfrm>
            <a:custGeom>
              <a:rect b="b" l="l" r="r" t="t"/>
              <a:pathLst>
                <a:path extrusionOk="0" h="86" w="121">
                  <a:moveTo>
                    <a:pt x="28" y="0"/>
                  </a:moveTo>
                  <a:cubicBezTo>
                    <a:pt x="48" y="50"/>
                    <a:pt x="19" y="48"/>
                    <a:pt x="11" y="58"/>
                  </a:cubicBezTo>
                  <a:cubicBezTo>
                    <a:pt x="0" y="71"/>
                    <a:pt x="99" y="86"/>
                    <a:pt x="121" y="46"/>
                  </a:cubicBezTo>
                  <a:cubicBezTo>
                    <a:pt x="93" y="49"/>
                    <a:pt x="73" y="25"/>
                    <a:pt x="80" y="3"/>
                  </a:cubicBezTo>
                  <a:lnTo>
                    <a:pt x="28" y="0"/>
                  </a:ln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2" name="Google Shape;422;p11"/>
            <p:cNvSpPr/>
            <p:nvPr/>
          </p:nvSpPr>
          <p:spPr>
            <a:xfrm>
              <a:off x="7767638" y="3060700"/>
              <a:ext cx="280987" cy="220663"/>
            </a:xfrm>
            <a:custGeom>
              <a:rect b="b" l="l" r="r" t="t"/>
              <a:pathLst>
                <a:path extrusionOk="0" h="85" w="108">
                  <a:moveTo>
                    <a:pt x="0" y="0"/>
                  </a:moveTo>
                  <a:cubicBezTo>
                    <a:pt x="1" y="2"/>
                    <a:pt x="5" y="23"/>
                    <a:pt x="17" y="45"/>
                  </a:cubicBezTo>
                  <a:cubicBezTo>
                    <a:pt x="29" y="68"/>
                    <a:pt x="41" y="75"/>
                    <a:pt x="41" y="72"/>
                  </a:cubicBezTo>
                  <a:cubicBezTo>
                    <a:pt x="40" y="70"/>
                    <a:pt x="38" y="61"/>
                    <a:pt x="39" y="63"/>
                  </a:cubicBezTo>
                  <a:cubicBezTo>
                    <a:pt x="41" y="64"/>
                    <a:pt x="47" y="73"/>
                    <a:pt x="73" y="79"/>
                  </a:cubicBezTo>
                  <a:cubicBezTo>
                    <a:pt x="98" y="85"/>
                    <a:pt x="108" y="82"/>
                    <a:pt x="105" y="81"/>
                  </a:cubicBezTo>
                  <a:cubicBezTo>
                    <a:pt x="102" y="80"/>
                    <a:pt x="40" y="5"/>
                    <a:pt x="40" y="5"/>
                  </a:cubicBezTo>
                  <a:lnTo>
                    <a:pt x="0" y="0"/>
                  </a:ln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3" name="Google Shape;423;p11"/>
            <p:cNvSpPr/>
            <p:nvPr/>
          </p:nvSpPr>
          <p:spPr>
            <a:xfrm>
              <a:off x="8404225" y="2468563"/>
              <a:ext cx="187325" cy="330200"/>
            </a:xfrm>
            <a:custGeom>
              <a:rect b="b" l="l" r="r" t="t"/>
              <a:pathLst>
                <a:path extrusionOk="0" h="127" w="72">
                  <a:moveTo>
                    <a:pt x="25" y="0"/>
                  </a:moveTo>
                  <a:cubicBezTo>
                    <a:pt x="27" y="2"/>
                    <a:pt x="57" y="27"/>
                    <a:pt x="64" y="53"/>
                  </a:cubicBezTo>
                  <a:cubicBezTo>
                    <a:pt x="72" y="79"/>
                    <a:pt x="54" y="127"/>
                    <a:pt x="54" y="125"/>
                  </a:cubicBezTo>
                  <a:cubicBezTo>
                    <a:pt x="54" y="122"/>
                    <a:pt x="0" y="13"/>
                    <a:pt x="0" y="13"/>
                  </a:cubicBezTo>
                  <a:lnTo>
                    <a:pt x="25" y="0"/>
                  </a:ln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4" name="Google Shape;424;p11"/>
            <p:cNvSpPr/>
            <p:nvPr/>
          </p:nvSpPr>
          <p:spPr>
            <a:xfrm>
              <a:off x="7650163" y="2447925"/>
              <a:ext cx="960437" cy="895350"/>
            </a:xfrm>
            <a:custGeom>
              <a:rect b="b" l="l" r="r" t="t"/>
              <a:pathLst>
                <a:path extrusionOk="0" h="345" w="369">
                  <a:moveTo>
                    <a:pt x="0" y="130"/>
                  </a:moveTo>
                  <a:cubicBezTo>
                    <a:pt x="0" y="130"/>
                    <a:pt x="36" y="239"/>
                    <a:pt x="46" y="254"/>
                  </a:cubicBezTo>
                  <a:cubicBezTo>
                    <a:pt x="55" y="269"/>
                    <a:pt x="78" y="261"/>
                    <a:pt x="78" y="261"/>
                  </a:cubicBezTo>
                  <a:cubicBezTo>
                    <a:pt x="78" y="261"/>
                    <a:pt x="82" y="288"/>
                    <a:pt x="106" y="302"/>
                  </a:cubicBezTo>
                  <a:cubicBezTo>
                    <a:pt x="180" y="345"/>
                    <a:pt x="281" y="333"/>
                    <a:pt x="341" y="268"/>
                  </a:cubicBezTo>
                  <a:cubicBezTo>
                    <a:pt x="366" y="240"/>
                    <a:pt x="369" y="194"/>
                    <a:pt x="360" y="168"/>
                  </a:cubicBezTo>
                  <a:cubicBezTo>
                    <a:pt x="351" y="142"/>
                    <a:pt x="344" y="133"/>
                    <a:pt x="344" y="133"/>
                  </a:cubicBezTo>
                  <a:cubicBezTo>
                    <a:pt x="344" y="133"/>
                    <a:pt x="346" y="89"/>
                    <a:pt x="335" y="62"/>
                  </a:cubicBezTo>
                  <a:cubicBezTo>
                    <a:pt x="325" y="35"/>
                    <a:pt x="315" y="20"/>
                    <a:pt x="279" y="10"/>
                  </a:cubicBezTo>
                  <a:cubicBezTo>
                    <a:pt x="243" y="0"/>
                    <a:pt x="90" y="23"/>
                    <a:pt x="46" y="53"/>
                  </a:cubicBezTo>
                  <a:cubicBezTo>
                    <a:pt x="3" y="83"/>
                    <a:pt x="0" y="130"/>
                    <a:pt x="0" y="130"/>
                  </a:cubicBez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5" name="Google Shape;425;p11"/>
            <p:cNvSpPr/>
            <p:nvPr/>
          </p:nvSpPr>
          <p:spPr>
            <a:xfrm>
              <a:off x="8334375" y="2722563"/>
              <a:ext cx="193675" cy="88900"/>
            </a:xfrm>
            <a:custGeom>
              <a:rect b="b" l="l" r="r" t="t"/>
              <a:pathLst>
                <a:path extrusionOk="0" h="34" w="74">
                  <a:moveTo>
                    <a:pt x="0" y="31"/>
                  </a:moveTo>
                  <a:cubicBezTo>
                    <a:pt x="1" y="23"/>
                    <a:pt x="13" y="12"/>
                    <a:pt x="34" y="6"/>
                  </a:cubicBezTo>
                  <a:cubicBezTo>
                    <a:pt x="55" y="0"/>
                    <a:pt x="74" y="5"/>
                    <a:pt x="71" y="14"/>
                  </a:cubicBezTo>
                  <a:cubicBezTo>
                    <a:pt x="31" y="16"/>
                    <a:pt x="0" y="34"/>
                    <a:pt x="0" y="31"/>
                  </a:cubicBez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6" name="Google Shape;426;p11"/>
            <p:cNvSpPr/>
            <p:nvPr/>
          </p:nvSpPr>
          <p:spPr>
            <a:xfrm>
              <a:off x="7466013" y="2174875"/>
              <a:ext cx="1225550" cy="960438"/>
            </a:xfrm>
            <a:custGeom>
              <a:rect b="b" l="l" r="r" t="t"/>
              <a:pathLst>
                <a:path extrusionOk="0" h="370" w="471">
                  <a:moveTo>
                    <a:pt x="157" y="272"/>
                  </a:moveTo>
                  <a:cubicBezTo>
                    <a:pt x="157" y="274"/>
                    <a:pt x="169" y="305"/>
                    <a:pt x="171" y="324"/>
                  </a:cubicBezTo>
                  <a:cubicBezTo>
                    <a:pt x="173" y="336"/>
                    <a:pt x="160" y="321"/>
                    <a:pt x="159" y="322"/>
                  </a:cubicBezTo>
                  <a:cubicBezTo>
                    <a:pt x="156" y="322"/>
                    <a:pt x="133" y="299"/>
                    <a:pt x="133" y="299"/>
                  </a:cubicBezTo>
                  <a:cubicBezTo>
                    <a:pt x="133" y="299"/>
                    <a:pt x="104" y="296"/>
                    <a:pt x="96" y="317"/>
                  </a:cubicBezTo>
                  <a:cubicBezTo>
                    <a:pt x="87" y="338"/>
                    <a:pt x="131" y="370"/>
                    <a:pt x="131" y="370"/>
                  </a:cubicBezTo>
                  <a:cubicBezTo>
                    <a:pt x="98" y="369"/>
                    <a:pt x="0" y="254"/>
                    <a:pt x="64" y="213"/>
                  </a:cubicBezTo>
                  <a:cubicBezTo>
                    <a:pt x="92" y="13"/>
                    <a:pt x="274" y="118"/>
                    <a:pt x="339" y="47"/>
                  </a:cubicBezTo>
                  <a:cubicBezTo>
                    <a:pt x="339" y="62"/>
                    <a:pt x="331" y="70"/>
                    <a:pt x="334" y="69"/>
                  </a:cubicBezTo>
                  <a:cubicBezTo>
                    <a:pt x="349" y="62"/>
                    <a:pt x="374" y="55"/>
                    <a:pt x="413" y="0"/>
                  </a:cubicBezTo>
                  <a:cubicBezTo>
                    <a:pt x="471" y="139"/>
                    <a:pt x="371" y="190"/>
                    <a:pt x="381" y="189"/>
                  </a:cubicBezTo>
                  <a:cubicBezTo>
                    <a:pt x="390" y="188"/>
                    <a:pt x="401" y="184"/>
                    <a:pt x="401" y="184"/>
                  </a:cubicBezTo>
                  <a:cubicBezTo>
                    <a:pt x="387" y="245"/>
                    <a:pt x="203" y="243"/>
                    <a:pt x="160" y="244"/>
                  </a:cubicBezTo>
                  <a:lnTo>
                    <a:pt x="157" y="272"/>
                  </a:ln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7" name="Google Shape;427;p11"/>
            <p:cNvSpPr/>
            <p:nvPr/>
          </p:nvSpPr>
          <p:spPr>
            <a:xfrm>
              <a:off x="7673975" y="2870200"/>
              <a:ext cx="227012" cy="280988"/>
            </a:xfrm>
            <a:custGeom>
              <a:rect b="b" l="l" r="r" t="t"/>
              <a:pathLst>
                <a:path extrusionOk="0" h="108" w="87">
                  <a:moveTo>
                    <a:pt x="9" y="44"/>
                  </a:moveTo>
                  <a:cubicBezTo>
                    <a:pt x="0" y="58"/>
                    <a:pt x="14" y="72"/>
                    <a:pt x="26" y="84"/>
                  </a:cubicBezTo>
                  <a:cubicBezTo>
                    <a:pt x="38" y="96"/>
                    <a:pt x="45" y="108"/>
                    <a:pt x="64" y="106"/>
                  </a:cubicBezTo>
                  <a:cubicBezTo>
                    <a:pt x="81" y="104"/>
                    <a:pt x="87" y="87"/>
                    <a:pt x="85" y="72"/>
                  </a:cubicBezTo>
                  <a:cubicBezTo>
                    <a:pt x="80" y="39"/>
                    <a:pt x="37" y="0"/>
                    <a:pt x="9" y="44"/>
                  </a:cubicBezTo>
                  <a:close/>
                </a:path>
              </a:pathLst>
            </a:custGeom>
            <a:solidFill>
              <a:srgbClr val="FBD2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8" name="Google Shape;428;p11"/>
            <p:cNvSpPr/>
            <p:nvPr/>
          </p:nvSpPr>
          <p:spPr>
            <a:xfrm>
              <a:off x="7713663" y="2959100"/>
              <a:ext cx="160337" cy="195263"/>
            </a:xfrm>
            <a:custGeom>
              <a:rect b="b" l="l" r="r" t="t"/>
              <a:pathLst>
                <a:path extrusionOk="0" h="75" w="62">
                  <a:moveTo>
                    <a:pt x="2" y="19"/>
                  </a:moveTo>
                  <a:cubicBezTo>
                    <a:pt x="0" y="49"/>
                    <a:pt x="62" y="75"/>
                    <a:pt x="59" y="42"/>
                  </a:cubicBezTo>
                  <a:cubicBezTo>
                    <a:pt x="58" y="29"/>
                    <a:pt x="57" y="36"/>
                    <a:pt x="49" y="29"/>
                  </a:cubicBezTo>
                  <a:cubicBezTo>
                    <a:pt x="40" y="22"/>
                    <a:pt x="46" y="21"/>
                    <a:pt x="46" y="14"/>
                  </a:cubicBezTo>
                  <a:cubicBezTo>
                    <a:pt x="45" y="8"/>
                    <a:pt x="35" y="4"/>
                    <a:pt x="31" y="3"/>
                  </a:cubicBezTo>
                  <a:cubicBezTo>
                    <a:pt x="19" y="0"/>
                    <a:pt x="3" y="3"/>
                    <a:pt x="2" y="19"/>
                  </a:cubicBezTo>
                  <a:close/>
                </a:path>
              </a:pathLst>
            </a:custGeom>
            <a:solidFill>
              <a:srgbClr val="E8B6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9" name="Google Shape;429;p11"/>
            <p:cNvSpPr/>
            <p:nvPr/>
          </p:nvSpPr>
          <p:spPr>
            <a:xfrm>
              <a:off x="8186738" y="3041650"/>
              <a:ext cx="241300" cy="146050"/>
            </a:xfrm>
            <a:custGeom>
              <a:rect b="b" l="l" r="r" t="t"/>
              <a:pathLst>
                <a:path extrusionOk="0" h="56" w="93">
                  <a:moveTo>
                    <a:pt x="89" y="0"/>
                  </a:moveTo>
                  <a:cubicBezTo>
                    <a:pt x="89" y="3"/>
                    <a:pt x="93" y="42"/>
                    <a:pt x="60" y="49"/>
                  </a:cubicBezTo>
                  <a:cubicBezTo>
                    <a:pt x="27" y="56"/>
                    <a:pt x="0" y="25"/>
                    <a:pt x="0" y="25"/>
                  </a:cubicBezTo>
                  <a:cubicBezTo>
                    <a:pt x="24" y="31"/>
                    <a:pt x="75" y="18"/>
                    <a:pt x="89" y="0"/>
                  </a:cubicBezTo>
                  <a:close/>
                </a:path>
              </a:pathLst>
            </a:custGeom>
            <a:solidFill>
              <a:srgbClr val="A156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0" name="Google Shape;430;p11"/>
            <p:cNvSpPr/>
            <p:nvPr/>
          </p:nvSpPr>
          <p:spPr>
            <a:xfrm>
              <a:off x="8105775" y="2878138"/>
              <a:ext cx="65087" cy="109538"/>
            </a:xfrm>
            <a:prstGeom prst="ellipse">
              <a:avLst/>
            </a:pr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1" name="Google Shape;431;p11"/>
            <p:cNvSpPr/>
            <p:nvPr/>
          </p:nvSpPr>
          <p:spPr>
            <a:xfrm>
              <a:off x="8418513" y="2811463"/>
              <a:ext cx="65087" cy="106363"/>
            </a:xfrm>
            <a:prstGeom prst="ellipse">
              <a:avLst/>
            </a:pr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2" name="Google Shape;432;p11"/>
            <p:cNvSpPr/>
            <p:nvPr/>
          </p:nvSpPr>
          <p:spPr>
            <a:xfrm>
              <a:off x="8240713" y="2889250"/>
              <a:ext cx="193675" cy="220663"/>
            </a:xfrm>
            <a:custGeom>
              <a:rect b="b" l="l" r="r" t="t"/>
              <a:pathLst>
                <a:path extrusionOk="0" h="85" w="74">
                  <a:moveTo>
                    <a:pt x="11" y="0"/>
                  </a:moveTo>
                  <a:cubicBezTo>
                    <a:pt x="46" y="44"/>
                    <a:pt x="74" y="19"/>
                    <a:pt x="73" y="34"/>
                  </a:cubicBezTo>
                  <a:cubicBezTo>
                    <a:pt x="68" y="59"/>
                    <a:pt x="0" y="85"/>
                    <a:pt x="11" y="0"/>
                  </a:cubicBezTo>
                  <a:close/>
                </a:path>
              </a:pathLst>
            </a:custGeom>
            <a:solidFill>
              <a:srgbClr val="F9B7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3" name="Google Shape;433;p11"/>
            <p:cNvSpPr/>
            <p:nvPr/>
          </p:nvSpPr>
          <p:spPr>
            <a:xfrm>
              <a:off x="8016875" y="2795588"/>
              <a:ext cx="193675" cy="88900"/>
            </a:xfrm>
            <a:custGeom>
              <a:rect b="b" l="l" r="r" t="t"/>
              <a:pathLst>
                <a:path extrusionOk="0" h="34" w="74">
                  <a:moveTo>
                    <a:pt x="1" y="31"/>
                  </a:moveTo>
                  <a:cubicBezTo>
                    <a:pt x="1" y="23"/>
                    <a:pt x="14" y="12"/>
                    <a:pt x="35" y="6"/>
                  </a:cubicBezTo>
                  <a:cubicBezTo>
                    <a:pt x="56" y="0"/>
                    <a:pt x="74" y="5"/>
                    <a:pt x="71" y="14"/>
                  </a:cubicBezTo>
                  <a:cubicBezTo>
                    <a:pt x="31" y="15"/>
                    <a:pt x="0" y="34"/>
                    <a:pt x="1" y="31"/>
                  </a:cubicBezTo>
                  <a:close/>
                </a:path>
              </a:pathLst>
            </a:custGeom>
            <a:solidFill>
              <a:srgbClr val="404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4" name="Google Shape;434;p11"/>
            <p:cNvSpPr/>
            <p:nvPr/>
          </p:nvSpPr>
          <p:spPr>
            <a:xfrm>
              <a:off x="8251825" y="3382963"/>
              <a:ext cx="119062" cy="85725"/>
            </a:xfrm>
            <a:custGeom>
              <a:rect b="b" l="l" r="r" t="t"/>
              <a:pathLst>
                <a:path extrusionOk="0" h="33" w="46">
                  <a:moveTo>
                    <a:pt x="41" y="0"/>
                  </a:moveTo>
                  <a:cubicBezTo>
                    <a:pt x="37" y="2"/>
                    <a:pt x="15" y="2"/>
                    <a:pt x="15" y="2"/>
                  </a:cubicBezTo>
                  <a:cubicBezTo>
                    <a:pt x="1" y="6"/>
                    <a:pt x="1" y="6"/>
                    <a:pt x="1" y="6"/>
                  </a:cubicBezTo>
                  <a:cubicBezTo>
                    <a:pt x="0" y="25"/>
                    <a:pt x="0" y="25"/>
                    <a:pt x="0" y="25"/>
                  </a:cubicBezTo>
                  <a:cubicBezTo>
                    <a:pt x="16" y="33"/>
                    <a:pt x="16" y="33"/>
                    <a:pt x="16" y="33"/>
                  </a:cubicBezTo>
                  <a:cubicBezTo>
                    <a:pt x="37" y="32"/>
                    <a:pt x="37" y="32"/>
                    <a:pt x="37" y="32"/>
                  </a:cubicBezTo>
                  <a:cubicBezTo>
                    <a:pt x="46" y="15"/>
                    <a:pt x="46" y="15"/>
                    <a:pt x="46" y="15"/>
                  </a:cubicBezTo>
                  <a:lnTo>
                    <a:pt x="4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5" name="Google Shape;435;p11"/>
            <p:cNvSpPr/>
            <p:nvPr/>
          </p:nvSpPr>
          <p:spPr>
            <a:xfrm>
              <a:off x="8118475" y="3314700"/>
              <a:ext cx="171450" cy="161925"/>
            </a:xfrm>
            <a:custGeom>
              <a:rect b="b" l="l" r="r" t="t"/>
              <a:pathLst>
                <a:path extrusionOk="0" h="62" w="66">
                  <a:moveTo>
                    <a:pt x="66" y="28"/>
                  </a:moveTo>
                  <a:cubicBezTo>
                    <a:pt x="66" y="28"/>
                    <a:pt x="50" y="62"/>
                    <a:pt x="49" y="60"/>
                  </a:cubicBezTo>
                  <a:cubicBezTo>
                    <a:pt x="48" y="58"/>
                    <a:pt x="0" y="27"/>
                    <a:pt x="0" y="27"/>
                  </a:cubicBezTo>
                  <a:cubicBezTo>
                    <a:pt x="13" y="0"/>
                    <a:pt x="13" y="0"/>
                    <a:pt x="13" y="0"/>
                  </a:cubicBezTo>
                  <a:lnTo>
                    <a:pt x="66" y="28"/>
                  </a:lnTo>
                  <a:close/>
                </a:path>
              </a:pathLst>
            </a:custGeom>
            <a:solidFill>
              <a:srgbClr val="CED0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6" name="Google Shape;436;p11"/>
            <p:cNvSpPr/>
            <p:nvPr/>
          </p:nvSpPr>
          <p:spPr>
            <a:xfrm>
              <a:off x="8329613" y="3292475"/>
              <a:ext cx="104775" cy="163513"/>
            </a:xfrm>
            <a:custGeom>
              <a:rect b="b" l="l" r="r" t="t"/>
              <a:pathLst>
                <a:path extrusionOk="0" h="63" w="40">
                  <a:moveTo>
                    <a:pt x="0" y="36"/>
                  </a:moveTo>
                  <a:cubicBezTo>
                    <a:pt x="1" y="38"/>
                    <a:pt x="17" y="63"/>
                    <a:pt x="17" y="61"/>
                  </a:cubicBezTo>
                  <a:cubicBezTo>
                    <a:pt x="16" y="58"/>
                    <a:pt x="40" y="22"/>
                    <a:pt x="40" y="22"/>
                  </a:cubicBezTo>
                  <a:cubicBezTo>
                    <a:pt x="16" y="0"/>
                    <a:pt x="16" y="0"/>
                    <a:pt x="16" y="0"/>
                  </a:cubicBezTo>
                  <a:lnTo>
                    <a:pt x="0" y="36"/>
                  </a:lnTo>
                  <a:close/>
                </a:path>
              </a:pathLst>
            </a:custGeom>
            <a:solidFill>
              <a:srgbClr val="CED0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7" name="Google Shape;437;p11"/>
            <p:cNvSpPr/>
            <p:nvPr/>
          </p:nvSpPr>
          <p:spPr>
            <a:xfrm>
              <a:off x="8293100" y="3435350"/>
              <a:ext cx="223837" cy="973138"/>
            </a:xfrm>
            <a:custGeom>
              <a:rect b="b" l="l" r="r" t="t"/>
              <a:pathLst>
                <a:path extrusionOk="0" h="375" w="86">
                  <a:moveTo>
                    <a:pt x="7" y="0"/>
                  </a:moveTo>
                  <a:cubicBezTo>
                    <a:pt x="6" y="1"/>
                    <a:pt x="0" y="13"/>
                    <a:pt x="0" y="13"/>
                  </a:cubicBezTo>
                  <a:cubicBezTo>
                    <a:pt x="7" y="317"/>
                    <a:pt x="7" y="317"/>
                    <a:pt x="7" y="317"/>
                  </a:cubicBezTo>
                  <a:cubicBezTo>
                    <a:pt x="7" y="317"/>
                    <a:pt x="51" y="375"/>
                    <a:pt x="52" y="373"/>
                  </a:cubicBezTo>
                  <a:cubicBezTo>
                    <a:pt x="53" y="370"/>
                    <a:pt x="86" y="317"/>
                    <a:pt x="86" y="317"/>
                  </a:cubicBezTo>
                  <a:cubicBezTo>
                    <a:pt x="21" y="12"/>
                    <a:pt x="21" y="12"/>
                    <a:pt x="21" y="12"/>
                  </a:cubicBezTo>
                  <a:lnTo>
                    <a:pt x="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8" name="Google Shape;438;p11"/>
            <p:cNvSpPr/>
            <p:nvPr/>
          </p:nvSpPr>
          <p:spPr>
            <a:xfrm>
              <a:off x="8137525" y="2889250"/>
              <a:ext cx="22225" cy="44450"/>
            </a:xfrm>
            <a:custGeom>
              <a:rect b="b" l="l" r="r" t="t"/>
              <a:pathLst>
                <a:path extrusionOk="0" h="17" w="9">
                  <a:moveTo>
                    <a:pt x="4" y="0"/>
                  </a:moveTo>
                  <a:cubicBezTo>
                    <a:pt x="6" y="0"/>
                    <a:pt x="8" y="4"/>
                    <a:pt x="9" y="9"/>
                  </a:cubicBezTo>
                  <a:cubicBezTo>
                    <a:pt x="9" y="13"/>
                    <a:pt x="8" y="17"/>
                    <a:pt x="5" y="17"/>
                  </a:cubicBezTo>
                  <a:cubicBezTo>
                    <a:pt x="3" y="17"/>
                    <a:pt x="1" y="13"/>
                    <a:pt x="1" y="9"/>
                  </a:cubicBezTo>
                  <a:cubicBezTo>
                    <a:pt x="0" y="4"/>
                    <a:pt x="2" y="0"/>
                    <a:pt x="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9" name="Google Shape;439;p11"/>
            <p:cNvSpPr/>
            <p:nvPr/>
          </p:nvSpPr>
          <p:spPr>
            <a:xfrm>
              <a:off x="8448675" y="2824163"/>
              <a:ext cx="23812" cy="44450"/>
            </a:xfrm>
            <a:custGeom>
              <a:rect b="b" l="l" r="r" t="t"/>
              <a:pathLst>
                <a:path extrusionOk="0" h="17" w="9">
                  <a:moveTo>
                    <a:pt x="3" y="0"/>
                  </a:moveTo>
                  <a:cubicBezTo>
                    <a:pt x="6" y="0"/>
                    <a:pt x="8" y="4"/>
                    <a:pt x="8" y="9"/>
                  </a:cubicBezTo>
                  <a:cubicBezTo>
                    <a:pt x="9" y="13"/>
                    <a:pt x="7" y="17"/>
                    <a:pt x="5" y="17"/>
                  </a:cubicBezTo>
                  <a:cubicBezTo>
                    <a:pt x="3" y="17"/>
                    <a:pt x="1" y="13"/>
                    <a:pt x="0" y="9"/>
                  </a:cubicBezTo>
                  <a:cubicBezTo>
                    <a:pt x="0" y="4"/>
                    <a:pt x="1" y="0"/>
                    <a:pt x="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0" name="Google Shape;440;p11"/>
            <p:cNvSpPr/>
            <p:nvPr/>
          </p:nvSpPr>
          <p:spPr>
            <a:xfrm>
              <a:off x="8602663" y="3460750"/>
              <a:ext cx="773112" cy="417513"/>
            </a:xfrm>
            <a:custGeom>
              <a:rect b="b" l="l" r="r" t="t"/>
              <a:pathLst>
                <a:path extrusionOk="0" h="161" w="297">
                  <a:moveTo>
                    <a:pt x="18" y="83"/>
                  </a:moveTo>
                  <a:cubicBezTo>
                    <a:pt x="67" y="117"/>
                    <a:pt x="124" y="155"/>
                    <a:pt x="129" y="157"/>
                  </a:cubicBezTo>
                  <a:cubicBezTo>
                    <a:pt x="138" y="161"/>
                    <a:pt x="297" y="7"/>
                    <a:pt x="297" y="7"/>
                  </a:cubicBezTo>
                  <a:cubicBezTo>
                    <a:pt x="290" y="0"/>
                    <a:pt x="290" y="0"/>
                    <a:pt x="290" y="0"/>
                  </a:cubicBezTo>
                  <a:cubicBezTo>
                    <a:pt x="288" y="1"/>
                    <a:pt x="287" y="3"/>
                    <a:pt x="285" y="4"/>
                  </a:cubicBezTo>
                  <a:cubicBezTo>
                    <a:pt x="249" y="36"/>
                    <a:pt x="136" y="137"/>
                    <a:pt x="132" y="139"/>
                  </a:cubicBezTo>
                  <a:cubicBezTo>
                    <a:pt x="129" y="140"/>
                    <a:pt x="29" y="55"/>
                    <a:pt x="0" y="30"/>
                  </a:cubicBezTo>
                  <a:cubicBezTo>
                    <a:pt x="6" y="46"/>
                    <a:pt x="12" y="64"/>
                    <a:pt x="18" y="83"/>
                  </a:cubicBezTo>
                  <a:close/>
                </a:path>
              </a:pathLst>
            </a:custGeom>
            <a:solidFill>
              <a:srgbClr val="E4E4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1" name="Google Shape;441;p11"/>
            <p:cNvSpPr/>
            <p:nvPr/>
          </p:nvSpPr>
          <p:spPr>
            <a:xfrm>
              <a:off x="8186738" y="3057525"/>
              <a:ext cx="223837" cy="84138"/>
            </a:xfrm>
            <a:custGeom>
              <a:rect b="b" l="l" r="r" t="t"/>
              <a:pathLst>
                <a:path extrusionOk="0" h="32" w="86">
                  <a:moveTo>
                    <a:pt x="83" y="0"/>
                  </a:moveTo>
                  <a:cubicBezTo>
                    <a:pt x="64" y="15"/>
                    <a:pt x="21" y="25"/>
                    <a:pt x="0" y="19"/>
                  </a:cubicBezTo>
                  <a:cubicBezTo>
                    <a:pt x="0" y="19"/>
                    <a:pt x="5" y="25"/>
                    <a:pt x="15" y="32"/>
                  </a:cubicBezTo>
                  <a:cubicBezTo>
                    <a:pt x="37" y="30"/>
                    <a:pt x="78" y="22"/>
                    <a:pt x="84" y="11"/>
                  </a:cubicBezTo>
                  <a:cubicBezTo>
                    <a:pt x="86" y="9"/>
                    <a:pt x="84" y="4"/>
                    <a:pt x="8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2" name="Google Shape;442;p11"/>
            <p:cNvSpPr/>
            <p:nvPr/>
          </p:nvSpPr>
          <p:spPr>
            <a:xfrm>
              <a:off x="7632700" y="2174875"/>
              <a:ext cx="962025" cy="552450"/>
            </a:xfrm>
            <a:custGeom>
              <a:rect b="b" l="l" r="r" t="t"/>
              <a:pathLst>
                <a:path extrusionOk="0" h="213" w="370">
                  <a:moveTo>
                    <a:pt x="275" y="47"/>
                  </a:moveTo>
                  <a:cubicBezTo>
                    <a:pt x="210" y="118"/>
                    <a:pt x="28" y="13"/>
                    <a:pt x="0" y="213"/>
                  </a:cubicBezTo>
                  <a:cubicBezTo>
                    <a:pt x="0" y="213"/>
                    <a:pt x="18" y="162"/>
                    <a:pt x="55" y="130"/>
                  </a:cubicBezTo>
                  <a:cubicBezTo>
                    <a:pt x="92" y="98"/>
                    <a:pt x="176" y="104"/>
                    <a:pt x="203" y="98"/>
                  </a:cubicBezTo>
                  <a:cubicBezTo>
                    <a:pt x="231" y="92"/>
                    <a:pt x="250" y="77"/>
                    <a:pt x="250" y="77"/>
                  </a:cubicBezTo>
                  <a:cubicBezTo>
                    <a:pt x="242" y="97"/>
                    <a:pt x="242" y="97"/>
                    <a:pt x="242" y="97"/>
                  </a:cubicBezTo>
                  <a:cubicBezTo>
                    <a:pt x="277" y="98"/>
                    <a:pt x="318" y="75"/>
                    <a:pt x="346" y="21"/>
                  </a:cubicBezTo>
                  <a:cubicBezTo>
                    <a:pt x="354" y="43"/>
                    <a:pt x="368" y="62"/>
                    <a:pt x="366" y="100"/>
                  </a:cubicBezTo>
                  <a:cubicBezTo>
                    <a:pt x="370" y="73"/>
                    <a:pt x="366" y="40"/>
                    <a:pt x="349" y="0"/>
                  </a:cubicBezTo>
                  <a:cubicBezTo>
                    <a:pt x="310" y="55"/>
                    <a:pt x="285" y="62"/>
                    <a:pt x="270" y="69"/>
                  </a:cubicBezTo>
                  <a:cubicBezTo>
                    <a:pt x="267" y="70"/>
                    <a:pt x="275" y="62"/>
                    <a:pt x="275" y="47"/>
                  </a:cubicBezTo>
                  <a:close/>
                </a:path>
              </a:pathLst>
            </a:custGeom>
            <a:solidFill>
              <a:srgbClr val="4848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43" name="Google Shape;443;p11"/>
          <p:cNvSpPr txBox="1"/>
          <p:nvPr/>
        </p:nvSpPr>
        <p:spPr>
          <a:xfrm>
            <a:off x="989324" y="850501"/>
            <a:ext cx="264848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ELEGANT URL DESIGN</a:t>
            </a:r>
            <a:endParaRPr/>
          </a:p>
        </p:txBody>
      </p:sp>
      <p:sp>
        <p:nvSpPr>
          <p:cNvPr id="444" name="Google Shape;444;p11"/>
          <p:cNvSpPr/>
          <p:nvPr/>
        </p:nvSpPr>
        <p:spPr>
          <a:xfrm>
            <a:off x="736036" y="881889"/>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5" name="Google Shape;445;p11"/>
          <p:cNvSpPr txBox="1"/>
          <p:nvPr/>
        </p:nvSpPr>
        <p:spPr>
          <a:xfrm>
            <a:off x="672269" y="1247400"/>
            <a:ext cx="5571680" cy="41581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Pemetaan dilakukan dengan RegEx ke collback function</a:t>
            </a:r>
            <a:endParaRPr/>
          </a:p>
        </p:txBody>
      </p:sp>
      <p:pic>
        <p:nvPicPr>
          <p:cNvPr id="446" name="Google Shape;446;p11"/>
          <p:cNvPicPr preferRelativeResize="0"/>
          <p:nvPr/>
        </p:nvPicPr>
        <p:blipFill rotWithShape="1">
          <a:blip r:embed="rId3">
            <a:alphaModFix/>
          </a:blip>
          <a:srcRect b="0" l="0" r="0" t="0"/>
          <a:stretch/>
        </p:blipFill>
        <p:spPr>
          <a:xfrm>
            <a:off x="736036" y="1652711"/>
            <a:ext cx="4849518" cy="2213244"/>
          </a:xfrm>
          <a:prstGeom prst="rect">
            <a:avLst/>
          </a:prstGeom>
          <a:noFill/>
          <a:ln>
            <a:noFill/>
          </a:ln>
        </p:spPr>
      </p:pic>
      <p:pic>
        <p:nvPicPr>
          <p:cNvPr id="447" name="Google Shape;447;p11"/>
          <p:cNvPicPr preferRelativeResize="0"/>
          <p:nvPr/>
        </p:nvPicPr>
        <p:blipFill rotWithShape="1">
          <a:blip r:embed="rId4">
            <a:alphaModFix/>
          </a:blip>
          <a:srcRect b="0" l="0" r="0" t="0"/>
          <a:stretch/>
        </p:blipFill>
        <p:spPr>
          <a:xfrm>
            <a:off x="7023521" y="1695853"/>
            <a:ext cx="4724648" cy="410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2"/>
          <p:cNvSpPr/>
          <p:nvPr/>
        </p:nvSpPr>
        <p:spPr>
          <a:xfrm>
            <a:off x="3962044" y="5999018"/>
            <a:ext cx="2359742" cy="415637"/>
          </a:xfrm>
          <a:prstGeom prst="ellipse">
            <a:avLst/>
          </a:prstGeom>
          <a:solidFill>
            <a:srgbClr val="F2F2F2">
              <a:alpha val="1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53" name="Google Shape;453;p12"/>
          <p:cNvSpPr txBox="1"/>
          <p:nvPr/>
        </p:nvSpPr>
        <p:spPr>
          <a:xfrm>
            <a:off x="989324" y="850501"/>
            <a:ext cx="264848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ELEGANT URL DESIGN</a:t>
            </a:r>
            <a:endParaRPr/>
          </a:p>
        </p:txBody>
      </p:sp>
      <p:sp>
        <p:nvSpPr>
          <p:cNvPr id="454" name="Google Shape;454;p12"/>
          <p:cNvSpPr/>
          <p:nvPr/>
        </p:nvSpPr>
        <p:spPr>
          <a:xfrm>
            <a:off x="736036" y="881889"/>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55" name="Google Shape;455;p12"/>
          <p:cNvSpPr txBox="1"/>
          <p:nvPr/>
        </p:nvSpPr>
        <p:spPr>
          <a:xfrm>
            <a:off x="672269" y="1247400"/>
            <a:ext cx="5571680" cy="41581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Pemetaan dilakukan dengan RegEx ke collback function</a:t>
            </a:r>
            <a:endParaRPr/>
          </a:p>
        </p:txBody>
      </p:sp>
      <p:pic>
        <p:nvPicPr>
          <p:cNvPr id="456" name="Google Shape;456;p12"/>
          <p:cNvPicPr preferRelativeResize="0"/>
          <p:nvPr/>
        </p:nvPicPr>
        <p:blipFill rotWithShape="1">
          <a:blip r:embed="rId3">
            <a:alphaModFix/>
          </a:blip>
          <a:srcRect b="0" l="0" r="0" t="0"/>
          <a:stretch/>
        </p:blipFill>
        <p:spPr>
          <a:xfrm>
            <a:off x="595222" y="2091256"/>
            <a:ext cx="4948181" cy="3357694"/>
          </a:xfrm>
          <a:prstGeom prst="rect">
            <a:avLst/>
          </a:prstGeom>
          <a:noFill/>
          <a:ln>
            <a:noFill/>
          </a:ln>
        </p:spPr>
      </p:pic>
      <p:pic>
        <p:nvPicPr>
          <p:cNvPr id="457" name="Google Shape;457;p12"/>
          <p:cNvPicPr preferRelativeResize="0"/>
          <p:nvPr/>
        </p:nvPicPr>
        <p:blipFill rotWithShape="1">
          <a:blip r:embed="rId4">
            <a:alphaModFix/>
          </a:blip>
          <a:srcRect b="0" l="0" r="0" t="0"/>
          <a:stretch/>
        </p:blipFill>
        <p:spPr>
          <a:xfrm>
            <a:off x="6741946" y="1811676"/>
            <a:ext cx="4369150" cy="44822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3"/>
          <p:cNvSpPr/>
          <p:nvPr/>
        </p:nvSpPr>
        <p:spPr>
          <a:xfrm>
            <a:off x="3962044" y="5999018"/>
            <a:ext cx="2359742" cy="415637"/>
          </a:xfrm>
          <a:prstGeom prst="ellipse">
            <a:avLst/>
          </a:prstGeom>
          <a:solidFill>
            <a:srgbClr val="F2F2F2">
              <a:alpha val="1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63" name="Google Shape;463;p13"/>
          <p:cNvSpPr txBox="1"/>
          <p:nvPr/>
        </p:nvSpPr>
        <p:spPr>
          <a:xfrm>
            <a:off x="1077263" y="843631"/>
            <a:ext cx="7473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QUIZ</a:t>
            </a:r>
            <a:endParaRPr/>
          </a:p>
        </p:txBody>
      </p:sp>
      <p:sp>
        <p:nvSpPr>
          <p:cNvPr id="464" name="Google Shape;464;p13"/>
          <p:cNvSpPr/>
          <p:nvPr/>
        </p:nvSpPr>
        <p:spPr>
          <a:xfrm>
            <a:off x="736036" y="881889"/>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5" name="Google Shape;465;p13"/>
          <p:cNvSpPr txBox="1"/>
          <p:nvPr/>
        </p:nvSpPr>
        <p:spPr>
          <a:xfrm>
            <a:off x="1524000" y="1423359"/>
            <a:ext cx="9144000" cy="383444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222"/>
              </a:buClr>
              <a:buSzPts val="2800"/>
              <a:buFont typeface="Arial"/>
              <a:buNone/>
            </a:pPr>
            <a:r>
              <a:rPr lang="en-US" sz="2800">
                <a:solidFill>
                  <a:srgbClr val="222222"/>
                </a:solidFill>
                <a:latin typeface="Open Sans"/>
                <a:ea typeface="Open Sans"/>
                <a:cs typeface="Open Sans"/>
                <a:sym typeface="Open Sans"/>
              </a:rPr>
              <a:t>Django didasarkan pada kerangka yang mana?</a:t>
            </a:r>
            <a:endParaRPr sz="2800">
              <a:solidFill>
                <a:schemeClr val="dk1"/>
              </a:solidFill>
              <a:latin typeface="Open Sans"/>
              <a:ea typeface="Open Sans"/>
              <a:cs typeface="Open Sans"/>
              <a:sym typeface="Open Sans"/>
            </a:endParaRPr>
          </a:p>
        </p:txBody>
      </p:sp>
      <p:pic>
        <p:nvPicPr>
          <p:cNvPr id="466" name="Google Shape;466;p13"/>
          <p:cNvPicPr preferRelativeResize="0"/>
          <p:nvPr/>
        </p:nvPicPr>
        <p:blipFill rotWithShape="1">
          <a:blip r:embed="rId3">
            <a:alphaModFix/>
          </a:blip>
          <a:srcRect b="0" l="0" r="0" t="0"/>
          <a:stretch/>
        </p:blipFill>
        <p:spPr>
          <a:xfrm>
            <a:off x="2486265" y="2585271"/>
            <a:ext cx="7219469" cy="21765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4"/>
          <p:cNvSpPr/>
          <p:nvPr/>
        </p:nvSpPr>
        <p:spPr>
          <a:xfrm>
            <a:off x="3962044" y="5999018"/>
            <a:ext cx="2359742" cy="415637"/>
          </a:xfrm>
          <a:prstGeom prst="ellipse">
            <a:avLst/>
          </a:prstGeom>
          <a:solidFill>
            <a:srgbClr val="F2F2F2">
              <a:alpha val="1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72" name="Google Shape;472;p14"/>
          <p:cNvSpPr txBox="1"/>
          <p:nvPr/>
        </p:nvSpPr>
        <p:spPr>
          <a:xfrm>
            <a:off x="1077263" y="843631"/>
            <a:ext cx="7473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QUIZ</a:t>
            </a:r>
            <a:endParaRPr/>
          </a:p>
        </p:txBody>
      </p:sp>
      <p:sp>
        <p:nvSpPr>
          <p:cNvPr id="473" name="Google Shape;473;p14"/>
          <p:cNvSpPr/>
          <p:nvPr/>
        </p:nvSpPr>
        <p:spPr>
          <a:xfrm>
            <a:off x="736036" y="881889"/>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74" name="Google Shape;474;p14"/>
          <p:cNvSpPr txBox="1"/>
          <p:nvPr/>
        </p:nvSpPr>
        <p:spPr>
          <a:xfrm>
            <a:off x="1524000" y="1423359"/>
            <a:ext cx="9144000" cy="383444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222"/>
              </a:buClr>
              <a:buSzPts val="2800"/>
              <a:buFont typeface="Arial"/>
              <a:buNone/>
            </a:pPr>
            <a:r>
              <a:rPr lang="en-US" sz="2800">
                <a:solidFill>
                  <a:srgbClr val="222222"/>
                </a:solidFill>
                <a:latin typeface="Open Sans"/>
                <a:ea typeface="Open Sans"/>
                <a:cs typeface="Open Sans"/>
                <a:sym typeface="Open Sans"/>
              </a:rPr>
              <a:t>Django didasarkan pada kerangka yang mana?</a:t>
            </a:r>
            <a:endParaRPr sz="2800">
              <a:solidFill>
                <a:schemeClr val="dk1"/>
              </a:solidFill>
              <a:latin typeface="Open Sans"/>
              <a:ea typeface="Open Sans"/>
              <a:cs typeface="Open Sans"/>
              <a:sym typeface="Open Sans"/>
            </a:endParaRPr>
          </a:p>
        </p:txBody>
      </p:sp>
      <p:pic>
        <p:nvPicPr>
          <p:cNvPr id="475" name="Google Shape;475;p14"/>
          <p:cNvPicPr preferRelativeResize="0"/>
          <p:nvPr/>
        </p:nvPicPr>
        <p:blipFill rotWithShape="1">
          <a:blip r:embed="rId3">
            <a:alphaModFix/>
          </a:blip>
          <a:srcRect b="0" l="0" r="0" t="0"/>
          <a:stretch/>
        </p:blipFill>
        <p:spPr>
          <a:xfrm>
            <a:off x="2520769" y="2661844"/>
            <a:ext cx="7158067" cy="27656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9" name="Shape 479"/>
        <p:cNvGrpSpPr/>
        <p:nvPr/>
      </p:nvGrpSpPr>
      <p:grpSpPr>
        <a:xfrm>
          <a:off x="0" y="0"/>
          <a:ext cx="0" cy="0"/>
          <a:chOff x="0" y="0"/>
          <a:chExt cx="0" cy="0"/>
        </a:xfrm>
      </p:grpSpPr>
      <p:grpSp>
        <p:nvGrpSpPr>
          <p:cNvPr id="480" name="Google Shape;480;p15"/>
          <p:cNvGrpSpPr/>
          <p:nvPr/>
        </p:nvGrpSpPr>
        <p:grpSpPr>
          <a:xfrm>
            <a:off x="989839" y="-412435"/>
            <a:ext cx="10212324" cy="7682870"/>
            <a:chOff x="2432790" y="730250"/>
            <a:chExt cx="7132330" cy="5365749"/>
          </a:xfrm>
        </p:grpSpPr>
        <p:sp>
          <p:nvSpPr>
            <p:cNvPr id="481" name="Google Shape;481;p15"/>
            <p:cNvSpPr/>
            <p:nvPr/>
          </p:nvSpPr>
          <p:spPr>
            <a:xfrm>
              <a:off x="3363911" y="800100"/>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2" name="Google Shape;482;p15"/>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3" name="Google Shape;483;p15"/>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4" name="Google Shape;484;p15"/>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5" name="Google Shape;485;p15"/>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6" name="Google Shape;486;p15"/>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7" name="Google Shape;487;p15"/>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8" name="Google Shape;488;p15"/>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9" name="Google Shape;489;p15"/>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0" name="Google Shape;490;p15"/>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1" name="Google Shape;491;p15"/>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2" name="Google Shape;492;p15"/>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3" name="Google Shape;493;p15"/>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4" name="Google Shape;494;p15"/>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5" name="Google Shape;495;p15"/>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6" name="Google Shape;496;p15"/>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7" name="Google Shape;497;p15"/>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8" name="Google Shape;498;p15"/>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99" name="Google Shape;499;p15"/>
          <p:cNvSpPr txBox="1"/>
          <p:nvPr/>
        </p:nvSpPr>
        <p:spPr>
          <a:xfrm>
            <a:off x="4342481" y="3206244"/>
            <a:ext cx="343395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accent1"/>
                </a:solidFill>
                <a:latin typeface="Raleway"/>
                <a:ea typeface="Raleway"/>
                <a:cs typeface="Raleway"/>
                <a:sym typeface="Raleway"/>
              </a:rPr>
              <a:t>TERIMAKASIH</a:t>
            </a:r>
            <a:endParaRPr/>
          </a:p>
        </p:txBody>
      </p:sp>
      <p:sp>
        <p:nvSpPr>
          <p:cNvPr id="500" name="Google Shape;500;p15"/>
          <p:cNvSpPr/>
          <p:nvPr/>
        </p:nvSpPr>
        <p:spPr>
          <a:xfrm>
            <a:off x="6059458" y="4602638"/>
            <a:ext cx="258811" cy="236305"/>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4" name="Shape 144"/>
        <p:cNvGrpSpPr/>
        <p:nvPr/>
      </p:nvGrpSpPr>
      <p:grpSpPr>
        <a:xfrm>
          <a:off x="0" y="0"/>
          <a:ext cx="0" cy="0"/>
          <a:chOff x="0" y="0"/>
          <a:chExt cx="0" cy="0"/>
        </a:xfrm>
      </p:grpSpPr>
      <p:grpSp>
        <p:nvGrpSpPr>
          <p:cNvPr id="145" name="Google Shape;145;p2"/>
          <p:cNvGrpSpPr/>
          <p:nvPr/>
        </p:nvGrpSpPr>
        <p:grpSpPr>
          <a:xfrm>
            <a:off x="7583655" y="-41832"/>
            <a:ext cx="4960040" cy="3602110"/>
            <a:chOff x="2432790" y="730250"/>
            <a:chExt cx="7132330" cy="5365750"/>
          </a:xfrm>
        </p:grpSpPr>
        <p:sp>
          <p:nvSpPr>
            <p:cNvPr id="146" name="Google Shape;146;p2"/>
            <p:cNvSpPr/>
            <p:nvPr/>
          </p:nvSpPr>
          <p:spPr>
            <a:xfrm>
              <a:off x="3363911" y="800101"/>
              <a:ext cx="5110162" cy="5078413"/>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7" name="Google Shape;147;p2"/>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8" name="Google Shape;148;p2"/>
            <p:cNvSpPr/>
            <p:nvPr/>
          </p:nvSpPr>
          <p:spPr>
            <a:xfrm>
              <a:off x="3878262" y="5394325"/>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9" name="Google Shape;149;p2"/>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0" name="Google Shape;150;p2"/>
            <p:cNvSpPr/>
            <p:nvPr/>
          </p:nvSpPr>
          <p:spPr>
            <a:xfrm>
              <a:off x="8306592" y="1171576"/>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1" name="Google Shape;151;p2"/>
            <p:cNvSpPr/>
            <p:nvPr/>
          </p:nvSpPr>
          <p:spPr>
            <a:xfrm>
              <a:off x="3743324" y="1357314"/>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2" name="Google Shape;152;p2"/>
            <p:cNvSpPr/>
            <p:nvPr/>
          </p:nvSpPr>
          <p:spPr>
            <a:xfrm>
              <a:off x="6724649" y="41894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3" name="Google Shape;153;p2"/>
            <p:cNvSpPr/>
            <p:nvPr/>
          </p:nvSpPr>
          <p:spPr>
            <a:xfrm>
              <a:off x="2933698" y="3802586"/>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4" name="Google Shape;154;p2"/>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5" name="Google Shape;155;p2"/>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6" name="Google Shape;156;p2"/>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7" name="Google Shape;157;p2"/>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8" name="Google Shape;158;p2"/>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9" name="Google Shape;159;p2"/>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0" name="Google Shape;160;p2"/>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1" name="Google Shape;161;p2"/>
            <p:cNvSpPr/>
            <p:nvPr/>
          </p:nvSpPr>
          <p:spPr>
            <a:xfrm>
              <a:off x="2432790" y="282494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2" name="Google Shape;162;p2"/>
            <p:cNvSpPr/>
            <p:nvPr/>
          </p:nvSpPr>
          <p:spPr>
            <a:xfrm>
              <a:off x="7440140"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3" name="Google Shape;163;p2"/>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64" name="Google Shape;164;p2"/>
          <p:cNvSpPr/>
          <p:nvPr/>
        </p:nvSpPr>
        <p:spPr>
          <a:xfrm>
            <a:off x="6624193" y="1464023"/>
            <a:ext cx="4210603" cy="4210603"/>
          </a:xfrm>
          <a:prstGeom prst="ellipse">
            <a:avLst/>
          </a:prstGeom>
          <a:solidFill>
            <a:schemeClr val="accent1"/>
          </a:solidFill>
          <a:ln>
            <a:noFill/>
          </a:ln>
          <a:effectLst>
            <a:outerShdw blurRad="127000" rotWithShape="0" algn="tl" dir="3180000" dist="165100">
              <a:srgbClr val="000000">
                <a:alpha val="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65" name="Google Shape;165;p2"/>
          <p:cNvSpPr txBox="1"/>
          <p:nvPr/>
        </p:nvSpPr>
        <p:spPr>
          <a:xfrm>
            <a:off x="628023" y="1088635"/>
            <a:ext cx="405963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1"/>
                </a:solidFill>
                <a:latin typeface="Raleway"/>
                <a:ea typeface="Raleway"/>
                <a:cs typeface="Raleway"/>
                <a:sym typeface="Raleway"/>
              </a:rPr>
              <a:t>ABDUL ROSYID</a:t>
            </a:r>
            <a:endParaRPr/>
          </a:p>
        </p:txBody>
      </p:sp>
      <p:pic>
        <p:nvPicPr>
          <p:cNvPr id="166" name="Google Shape;166;p2"/>
          <p:cNvPicPr preferRelativeResize="0"/>
          <p:nvPr/>
        </p:nvPicPr>
        <p:blipFill rotWithShape="1">
          <a:blip r:embed="rId3">
            <a:alphaModFix/>
          </a:blip>
          <a:srcRect b="0" l="0" r="0" t="0"/>
          <a:stretch/>
        </p:blipFill>
        <p:spPr>
          <a:xfrm>
            <a:off x="6597585" y="1504080"/>
            <a:ext cx="4277671" cy="3879289"/>
          </a:xfrm>
          <a:prstGeom prst="rect">
            <a:avLst/>
          </a:prstGeom>
          <a:noFill/>
          <a:ln>
            <a:noFill/>
          </a:ln>
        </p:spPr>
      </p:pic>
      <p:sp>
        <p:nvSpPr>
          <p:cNvPr id="167" name="Google Shape;167;p2"/>
          <p:cNvSpPr txBox="1"/>
          <p:nvPr/>
        </p:nvSpPr>
        <p:spPr>
          <a:xfrm>
            <a:off x="628023" y="1691478"/>
            <a:ext cx="558595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Students at AMIKOM University</a:t>
            </a:r>
            <a:endParaRPr/>
          </a:p>
        </p:txBody>
      </p:sp>
      <p:sp>
        <p:nvSpPr>
          <p:cNvPr id="168" name="Google Shape;168;p2"/>
          <p:cNvSpPr txBox="1"/>
          <p:nvPr/>
        </p:nvSpPr>
        <p:spPr>
          <a:xfrm>
            <a:off x="628023" y="3281593"/>
            <a:ext cx="5329806" cy="175992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Contact :</a:t>
            </a:r>
            <a:endParaRPr/>
          </a:p>
          <a:p>
            <a:pPr indent="0" lvl="0" marL="0" marR="0" rtl="0" algn="l">
              <a:lnSpc>
                <a:spcPct val="90000"/>
              </a:lnSpc>
              <a:spcBef>
                <a:spcPts val="1000"/>
              </a:spcBef>
              <a:spcAft>
                <a:spcPts val="0"/>
              </a:spcAft>
              <a:buClr>
                <a:schemeClr val="lt1"/>
              </a:buClr>
              <a:buSzPts val="2400"/>
              <a:buFont typeface="Arial"/>
              <a:buNone/>
            </a:pPr>
            <a:r>
              <a:rPr lang="en-US" sz="2400">
                <a:solidFill>
                  <a:schemeClr val="lt1"/>
                </a:solidFill>
                <a:latin typeface="Arial"/>
                <a:ea typeface="Arial"/>
                <a:cs typeface="Arial"/>
                <a:sym typeface="Arial"/>
              </a:rPr>
              <a:t>hi@abdulrosyid.com</a:t>
            </a:r>
            <a:endParaRPr/>
          </a:p>
          <a:p>
            <a:pPr indent="0" lvl="0" marL="0" marR="0" rtl="0" algn="l">
              <a:lnSpc>
                <a:spcPct val="90000"/>
              </a:lnSpc>
              <a:spcBef>
                <a:spcPts val="1000"/>
              </a:spcBef>
              <a:spcAft>
                <a:spcPts val="0"/>
              </a:spcAft>
              <a:buClr>
                <a:schemeClr val="lt1"/>
              </a:buClr>
              <a:buSzPts val="2400"/>
              <a:buFont typeface="Arial"/>
              <a:buNone/>
            </a:pPr>
            <a:r>
              <a:rPr lang="en-US" sz="2400">
                <a:solidFill>
                  <a:schemeClr val="lt1"/>
                </a:solidFill>
                <a:latin typeface="Arial"/>
                <a:ea typeface="Arial"/>
                <a:cs typeface="Arial"/>
                <a:sym typeface="Arial"/>
              </a:rPr>
              <a:t>dev.abdulrosyid@gmail.com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nvSpPr>
        <p:spPr>
          <a:xfrm>
            <a:off x="556144" y="1536334"/>
            <a:ext cx="230915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APA ITU DJANGO ?</a:t>
            </a:r>
            <a:endParaRPr/>
          </a:p>
        </p:txBody>
      </p:sp>
      <p:sp>
        <p:nvSpPr>
          <p:cNvPr id="174" name="Google Shape;174;p3"/>
          <p:cNvSpPr/>
          <p:nvPr/>
        </p:nvSpPr>
        <p:spPr>
          <a:xfrm>
            <a:off x="209626" y="1574591"/>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5" name="Google Shape;175;p3"/>
          <p:cNvSpPr txBox="1"/>
          <p:nvPr/>
        </p:nvSpPr>
        <p:spPr>
          <a:xfrm>
            <a:off x="336270" y="2083630"/>
            <a:ext cx="9144000" cy="349504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Django merupakan sebuah web framework server-side yang sangat terkenal dan unggul. Modul ini menunjukan mengapa Django adalah salah satu web server frameworks yang paling populer, bagaimana mempersiapkan sebuah lingkungan pengembangan, dan bagaimana memulai menggunakan Django untuk membuat aplikasi web milik Anda.</a:t>
            </a:r>
            <a:endParaRPr/>
          </a:p>
          <a:p>
            <a:pPr indent="-101600" lvl="0" marL="228600" marR="0" rtl="0" algn="l">
              <a:lnSpc>
                <a:spcPct val="150000"/>
              </a:lnSpc>
              <a:spcBef>
                <a:spcPts val="1000"/>
              </a:spcBef>
              <a:spcAft>
                <a:spcPts val="0"/>
              </a:spcAft>
              <a:buClr>
                <a:schemeClr val="dk1"/>
              </a:buClr>
              <a:buSzPts val="2000"/>
              <a:buFont typeface="Arial"/>
              <a:buNone/>
            </a:pPr>
            <a:r>
              <a:t/>
            </a:r>
            <a:endParaRPr sz="2000">
              <a:solidFill>
                <a:schemeClr val="dk1"/>
              </a:solidFill>
              <a:latin typeface="Raleway"/>
              <a:ea typeface="Raleway"/>
              <a:cs typeface="Raleway"/>
              <a:sym typeface="Raleway"/>
            </a:endParaRPr>
          </a:p>
          <a:p>
            <a:pPr indent="-228600" lvl="0" marL="228600" marR="0" rtl="0" algn="l">
              <a:lnSpc>
                <a:spcPct val="150000"/>
              </a:lnSpc>
              <a:spcBef>
                <a:spcPts val="1000"/>
              </a:spcBef>
              <a:spcAft>
                <a:spcPts val="0"/>
              </a:spcAft>
              <a:buClr>
                <a:schemeClr val="dk1"/>
              </a:buClr>
              <a:buSzPts val="2000"/>
              <a:buFont typeface="Arial"/>
              <a:buChar char="•"/>
            </a:pPr>
            <a:r>
              <a:rPr b="1" lang="en-US" sz="2000">
                <a:solidFill>
                  <a:schemeClr val="dk1"/>
                </a:solidFill>
                <a:latin typeface="Raleway"/>
                <a:ea typeface="Raleway"/>
                <a:cs typeface="Raleway"/>
                <a:sym typeface="Raleway"/>
              </a:rPr>
              <a:t>https://developer.mozilla.org/id/docs/Learn/Server-side/Django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4"/>
          <p:cNvPicPr preferRelativeResize="0"/>
          <p:nvPr>
            <p:ph idx="2" type="pic"/>
          </p:nvPr>
        </p:nvPicPr>
        <p:blipFill rotWithShape="1">
          <a:blip r:embed="rId3">
            <a:alphaModFix/>
          </a:blip>
          <a:srcRect b="5287" l="0" r="0" t="5288"/>
          <a:stretch/>
        </p:blipFill>
        <p:spPr>
          <a:xfrm>
            <a:off x="6983792" y="-494950"/>
            <a:ext cx="5596768" cy="5005138"/>
          </a:xfrm>
          <a:prstGeom prst="rect">
            <a:avLst/>
          </a:prstGeom>
          <a:solidFill>
            <a:schemeClr val="dk2"/>
          </a:solidFill>
          <a:ln>
            <a:noFill/>
          </a:ln>
        </p:spPr>
      </p:pic>
      <p:grpSp>
        <p:nvGrpSpPr>
          <p:cNvPr id="181" name="Google Shape;181;p4"/>
          <p:cNvGrpSpPr/>
          <p:nvPr/>
        </p:nvGrpSpPr>
        <p:grpSpPr>
          <a:xfrm>
            <a:off x="6769916" y="-353291"/>
            <a:ext cx="5977385" cy="6108140"/>
            <a:chOff x="4437550" y="-353292"/>
            <a:chExt cx="7665515" cy="7685641"/>
          </a:xfrm>
        </p:grpSpPr>
        <p:sp>
          <p:nvSpPr>
            <p:cNvPr id="182" name="Google Shape;182;p4"/>
            <p:cNvSpPr/>
            <p:nvPr/>
          </p:nvSpPr>
          <p:spPr>
            <a:xfrm>
              <a:off x="5979532" y="3302924"/>
              <a:ext cx="479367" cy="479367"/>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3" name="Google Shape;183;p4"/>
            <p:cNvSpPr/>
            <p:nvPr/>
          </p:nvSpPr>
          <p:spPr>
            <a:xfrm>
              <a:off x="11131368" y="540239"/>
              <a:ext cx="470492" cy="429578"/>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4" name="Google Shape;184;p4"/>
            <p:cNvSpPr/>
            <p:nvPr/>
          </p:nvSpPr>
          <p:spPr>
            <a:xfrm>
              <a:off x="4437550" y="1770853"/>
              <a:ext cx="1002411" cy="1002411"/>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5" name="Google Shape;185;p4"/>
            <p:cNvSpPr/>
            <p:nvPr/>
          </p:nvSpPr>
          <p:spPr>
            <a:xfrm>
              <a:off x="11100654" y="2540196"/>
              <a:ext cx="1002411" cy="1002411"/>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6" name="Google Shape;186;p4"/>
            <p:cNvSpPr/>
            <p:nvPr/>
          </p:nvSpPr>
          <p:spPr>
            <a:xfrm>
              <a:off x="7591531" y="5867225"/>
              <a:ext cx="334022" cy="304975"/>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7" name="Google Shape;187;p4"/>
            <p:cNvSpPr/>
            <p:nvPr/>
          </p:nvSpPr>
          <p:spPr>
            <a:xfrm>
              <a:off x="10419914" y="5249487"/>
              <a:ext cx="479367" cy="479367"/>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8" name="Google Shape;188;p4"/>
            <p:cNvSpPr/>
            <p:nvPr/>
          </p:nvSpPr>
          <p:spPr>
            <a:xfrm>
              <a:off x="5557039" y="-353292"/>
              <a:ext cx="1104631" cy="1108319"/>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9" name="Google Shape;189;p4"/>
            <p:cNvSpPr/>
            <p:nvPr/>
          </p:nvSpPr>
          <p:spPr>
            <a:xfrm>
              <a:off x="8878184" y="6106561"/>
              <a:ext cx="1221709" cy="12257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0" name="Google Shape;190;p4"/>
            <p:cNvSpPr/>
            <p:nvPr/>
          </p:nvSpPr>
          <p:spPr>
            <a:xfrm>
              <a:off x="4825269" y="5305197"/>
              <a:ext cx="936781" cy="939909"/>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1" name="Google Shape;191;p4"/>
            <p:cNvSpPr/>
            <p:nvPr/>
          </p:nvSpPr>
          <p:spPr>
            <a:xfrm>
              <a:off x="6359237" y="5249487"/>
              <a:ext cx="380909" cy="380909"/>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2" name="Google Shape;192;p4"/>
            <p:cNvSpPr/>
            <p:nvPr/>
          </p:nvSpPr>
          <p:spPr>
            <a:xfrm>
              <a:off x="7356332" y="173005"/>
              <a:ext cx="402210" cy="36723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93" name="Google Shape;193;p4"/>
          <p:cNvSpPr txBox="1"/>
          <p:nvPr/>
        </p:nvSpPr>
        <p:spPr>
          <a:xfrm>
            <a:off x="569516" y="1946300"/>
            <a:ext cx="263507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   KENAPA DJANGO ?</a:t>
            </a:r>
            <a:endParaRPr/>
          </a:p>
        </p:txBody>
      </p:sp>
      <p:sp>
        <p:nvSpPr>
          <p:cNvPr id="194" name="Google Shape;194;p4"/>
          <p:cNvSpPr/>
          <p:nvPr/>
        </p:nvSpPr>
        <p:spPr>
          <a:xfrm>
            <a:off x="239831" y="1984557"/>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5" name="Google Shape;195;p4"/>
          <p:cNvSpPr txBox="1"/>
          <p:nvPr/>
        </p:nvSpPr>
        <p:spPr>
          <a:xfrm>
            <a:off x="497973" y="2404547"/>
            <a:ext cx="6378881" cy="26318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Bahasa Python</a:t>
            </a:r>
            <a:endParaRPr b="1"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Memiliki fitur unutk menyederhanakan proses development</a:t>
            </a:r>
            <a:endParaRPr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Apps yang dibuat sebelumnya untuk admin backend</a:t>
            </a:r>
            <a:endParaRPr b="1"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Simpel, tapi full package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nvSpPr>
        <p:spPr>
          <a:xfrm>
            <a:off x="7399557" y="1384611"/>
            <a:ext cx="460055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APA SAJA YANG AKAN KITA PELAJARI ?</a:t>
            </a:r>
            <a:endParaRPr/>
          </a:p>
        </p:txBody>
      </p:sp>
      <p:sp>
        <p:nvSpPr>
          <p:cNvPr id="201" name="Google Shape;201;p5"/>
          <p:cNvSpPr/>
          <p:nvPr/>
        </p:nvSpPr>
        <p:spPr>
          <a:xfrm>
            <a:off x="7042730" y="1416905"/>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202" name="Google Shape;202;p5"/>
          <p:cNvGrpSpPr/>
          <p:nvPr/>
        </p:nvGrpSpPr>
        <p:grpSpPr>
          <a:xfrm>
            <a:off x="-82260" y="228599"/>
            <a:ext cx="7481817" cy="5628673"/>
            <a:chOff x="2432790" y="730250"/>
            <a:chExt cx="7132330" cy="5365749"/>
          </a:xfrm>
        </p:grpSpPr>
        <p:sp>
          <p:nvSpPr>
            <p:cNvPr id="203" name="Google Shape;203;p5"/>
            <p:cNvSpPr/>
            <p:nvPr/>
          </p:nvSpPr>
          <p:spPr>
            <a:xfrm>
              <a:off x="3363911" y="800100"/>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4" name="Google Shape;204;p5"/>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5" name="Google Shape;205;p5"/>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6" name="Google Shape;206;p5"/>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7" name="Google Shape;207;p5"/>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8" name="Google Shape;208;p5"/>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9" name="Google Shape;209;p5"/>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0" name="Google Shape;210;p5"/>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1" name="Google Shape;211;p5"/>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2" name="Google Shape;212;p5"/>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3" name="Google Shape;213;p5"/>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4" name="Google Shape;214;p5"/>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5" name="Google Shape;215;p5"/>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6" name="Google Shape;216;p5"/>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7" name="Google Shape;217;p5"/>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8" name="Google Shape;218;p5"/>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9" name="Google Shape;219;p5"/>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0" name="Google Shape;220;p5"/>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221" name="Google Shape;221;p5"/>
          <p:cNvGrpSpPr/>
          <p:nvPr/>
        </p:nvGrpSpPr>
        <p:grpSpPr>
          <a:xfrm>
            <a:off x="363538" y="1828801"/>
            <a:ext cx="5180012" cy="3952874"/>
            <a:chOff x="363538" y="1828801"/>
            <a:chExt cx="5180012" cy="3952874"/>
          </a:xfrm>
        </p:grpSpPr>
        <p:sp>
          <p:nvSpPr>
            <p:cNvPr id="222" name="Google Shape;222;p5"/>
            <p:cNvSpPr/>
            <p:nvPr/>
          </p:nvSpPr>
          <p:spPr>
            <a:xfrm>
              <a:off x="363538" y="5503863"/>
              <a:ext cx="5180012" cy="277812"/>
            </a:xfrm>
            <a:custGeom>
              <a:rect b="b" l="l" r="r" t="t"/>
              <a:pathLst>
                <a:path extrusionOk="0" h="107" w="1995">
                  <a:moveTo>
                    <a:pt x="1299" y="0"/>
                  </a:moveTo>
                  <a:cubicBezTo>
                    <a:pt x="696" y="0"/>
                    <a:pt x="696" y="0"/>
                    <a:pt x="696" y="0"/>
                  </a:cubicBezTo>
                  <a:cubicBezTo>
                    <a:pt x="679" y="0"/>
                    <a:pt x="664" y="14"/>
                    <a:pt x="664" y="32"/>
                  </a:cubicBezTo>
                  <a:cubicBezTo>
                    <a:pt x="664" y="36"/>
                    <a:pt x="665" y="39"/>
                    <a:pt x="666" y="43"/>
                  </a:cubicBezTo>
                  <a:cubicBezTo>
                    <a:pt x="32" y="43"/>
                    <a:pt x="32" y="43"/>
                    <a:pt x="32" y="43"/>
                  </a:cubicBezTo>
                  <a:cubicBezTo>
                    <a:pt x="14" y="43"/>
                    <a:pt x="0" y="57"/>
                    <a:pt x="0" y="75"/>
                  </a:cubicBezTo>
                  <a:cubicBezTo>
                    <a:pt x="0" y="92"/>
                    <a:pt x="14" y="107"/>
                    <a:pt x="32" y="107"/>
                  </a:cubicBezTo>
                  <a:cubicBezTo>
                    <a:pt x="1963" y="107"/>
                    <a:pt x="1963" y="107"/>
                    <a:pt x="1963" y="107"/>
                  </a:cubicBezTo>
                  <a:cubicBezTo>
                    <a:pt x="1980" y="107"/>
                    <a:pt x="1995" y="92"/>
                    <a:pt x="1995" y="75"/>
                  </a:cubicBezTo>
                  <a:cubicBezTo>
                    <a:pt x="1995" y="57"/>
                    <a:pt x="1980" y="43"/>
                    <a:pt x="1963" y="43"/>
                  </a:cubicBezTo>
                  <a:cubicBezTo>
                    <a:pt x="1329" y="43"/>
                    <a:pt x="1329" y="43"/>
                    <a:pt x="1329" y="43"/>
                  </a:cubicBezTo>
                  <a:cubicBezTo>
                    <a:pt x="1330" y="39"/>
                    <a:pt x="1331" y="36"/>
                    <a:pt x="1331" y="32"/>
                  </a:cubicBezTo>
                  <a:cubicBezTo>
                    <a:pt x="1331" y="14"/>
                    <a:pt x="1317" y="0"/>
                    <a:pt x="1299" y="0"/>
                  </a:cubicBezTo>
                </a:path>
              </a:pathLst>
            </a:custGeom>
            <a:solidFill>
              <a:schemeClr val="dk1">
                <a:alpha val="5882"/>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3" name="Google Shape;223;p5"/>
            <p:cNvSpPr/>
            <p:nvPr/>
          </p:nvSpPr>
          <p:spPr>
            <a:xfrm>
              <a:off x="1924050" y="3965575"/>
              <a:ext cx="247650" cy="268287"/>
            </a:xfrm>
            <a:custGeom>
              <a:rect b="b" l="l" r="r" t="t"/>
              <a:pathLst>
                <a:path extrusionOk="0" h="103" w="95">
                  <a:moveTo>
                    <a:pt x="62" y="103"/>
                  </a:moveTo>
                  <a:cubicBezTo>
                    <a:pt x="13" y="103"/>
                    <a:pt x="13" y="103"/>
                    <a:pt x="13" y="103"/>
                  </a:cubicBezTo>
                  <a:cubicBezTo>
                    <a:pt x="6" y="103"/>
                    <a:pt x="0" y="97"/>
                    <a:pt x="0" y="90"/>
                  </a:cubicBezTo>
                  <a:cubicBezTo>
                    <a:pt x="0" y="90"/>
                    <a:pt x="0" y="90"/>
                    <a:pt x="0" y="90"/>
                  </a:cubicBezTo>
                  <a:cubicBezTo>
                    <a:pt x="0" y="83"/>
                    <a:pt x="6" y="77"/>
                    <a:pt x="13" y="77"/>
                  </a:cubicBezTo>
                  <a:cubicBezTo>
                    <a:pt x="62" y="77"/>
                    <a:pt x="62" y="77"/>
                    <a:pt x="62" y="77"/>
                  </a:cubicBezTo>
                  <a:cubicBezTo>
                    <a:pt x="66" y="77"/>
                    <a:pt x="70" y="74"/>
                    <a:pt x="70" y="69"/>
                  </a:cubicBezTo>
                  <a:cubicBezTo>
                    <a:pt x="70" y="33"/>
                    <a:pt x="70" y="33"/>
                    <a:pt x="70" y="33"/>
                  </a:cubicBezTo>
                  <a:cubicBezTo>
                    <a:pt x="70" y="28"/>
                    <a:pt x="66" y="25"/>
                    <a:pt x="62" y="25"/>
                  </a:cubicBezTo>
                  <a:cubicBezTo>
                    <a:pt x="13" y="25"/>
                    <a:pt x="13" y="25"/>
                    <a:pt x="13" y="25"/>
                  </a:cubicBezTo>
                  <a:cubicBezTo>
                    <a:pt x="6" y="25"/>
                    <a:pt x="0" y="19"/>
                    <a:pt x="0" y="12"/>
                  </a:cubicBezTo>
                  <a:cubicBezTo>
                    <a:pt x="0" y="5"/>
                    <a:pt x="6" y="0"/>
                    <a:pt x="13" y="0"/>
                  </a:cubicBezTo>
                  <a:cubicBezTo>
                    <a:pt x="62" y="0"/>
                    <a:pt x="62" y="0"/>
                    <a:pt x="62" y="0"/>
                  </a:cubicBezTo>
                  <a:cubicBezTo>
                    <a:pt x="80" y="0"/>
                    <a:pt x="95" y="14"/>
                    <a:pt x="95" y="33"/>
                  </a:cubicBezTo>
                  <a:cubicBezTo>
                    <a:pt x="95" y="69"/>
                    <a:pt x="95" y="69"/>
                    <a:pt x="95" y="69"/>
                  </a:cubicBezTo>
                  <a:cubicBezTo>
                    <a:pt x="95" y="88"/>
                    <a:pt x="80" y="103"/>
                    <a:pt x="62" y="103"/>
                  </a:cubicBezTo>
                  <a:close/>
                </a:path>
              </a:pathLst>
            </a:custGeom>
            <a:solidFill>
              <a:srgbClr val="0079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4" name="Google Shape;224;p5"/>
            <p:cNvSpPr/>
            <p:nvPr/>
          </p:nvSpPr>
          <p:spPr>
            <a:xfrm>
              <a:off x="1644650" y="3859213"/>
              <a:ext cx="365125" cy="465137"/>
            </a:xfrm>
            <a:prstGeom prst="rect">
              <a:avLst/>
            </a:prstGeom>
            <a:solidFill>
              <a:srgbClr val="009E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5" name="Google Shape;225;p5"/>
            <p:cNvSpPr/>
            <p:nvPr/>
          </p:nvSpPr>
          <p:spPr>
            <a:xfrm>
              <a:off x="1935163" y="3859213"/>
              <a:ext cx="74612" cy="465137"/>
            </a:xfrm>
            <a:prstGeom prst="rect">
              <a:avLst/>
            </a:prstGeom>
            <a:solidFill>
              <a:srgbClr val="0091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6" name="Google Shape;226;p5"/>
            <p:cNvSpPr/>
            <p:nvPr/>
          </p:nvSpPr>
          <p:spPr>
            <a:xfrm>
              <a:off x="1673225" y="3859213"/>
              <a:ext cx="107950" cy="465137"/>
            </a:xfrm>
            <a:prstGeom prst="rect">
              <a:avLst/>
            </a:prstGeom>
            <a:solidFill>
              <a:srgbClr val="00AD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7" name="Google Shape;227;p5"/>
            <p:cNvSpPr/>
            <p:nvPr/>
          </p:nvSpPr>
          <p:spPr>
            <a:xfrm>
              <a:off x="4695825" y="4005263"/>
              <a:ext cx="300037" cy="301625"/>
            </a:xfrm>
            <a:prstGeom prst="ellipse">
              <a:avLst/>
            </a:prstGeom>
            <a:solidFill>
              <a:srgbClr val="4A3A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8" name="Google Shape;228;p5"/>
            <p:cNvSpPr/>
            <p:nvPr/>
          </p:nvSpPr>
          <p:spPr>
            <a:xfrm>
              <a:off x="4370388" y="4164013"/>
              <a:ext cx="950912" cy="160337"/>
            </a:xfrm>
            <a:custGeom>
              <a:rect b="b" l="l" r="r" t="t"/>
              <a:pathLst>
                <a:path extrusionOk="0" h="62" w="366">
                  <a:moveTo>
                    <a:pt x="0" y="62"/>
                  </a:moveTo>
                  <a:cubicBezTo>
                    <a:pt x="366" y="62"/>
                    <a:pt x="366" y="62"/>
                    <a:pt x="366" y="62"/>
                  </a:cubicBezTo>
                  <a:cubicBezTo>
                    <a:pt x="366" y="28"/>
                    <a:pt x="366" y="28"/>
                    <a:pt x="366" y="28"/>
                  </a:cubicBezTo>
                  <a:cubicBezTo>
                    <a:pt x="366" y="13"/>
                    <a:pt x="353" y="0"/>
                    <a:pt x="338" y="0"/>
                  </a:cubicBezTo>
                  <a:cubicBezTo>
                    <a:pt x="28" y="0"/>
                    <a:pt x="28" y="0"/>
                    <a:pt x="28" y="0"/>
                  </a:cubicBezTo>
                  <a:cubicBezTo>
                    <a:pt x="13" y="0"/>
                    <a:pt x="0" y="13"/>
                    <a:pt x="0" y="28"/>
                  </a:cubicBezTo>
                  <a:lnTo>
                    <a:pt x="0" y="6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9" name="Google Shape;229;p5"/>
            <p:cNvSpPr/>
            <p:nvPr/>
          </p:nvSpPr>
          <p:spPr>
            <a:xfrm>
              <a:off x="5048250" y="4164013"/>
              <a:ext cx="158750" cy="160337"/>
            </a:xfrm>
            <a:prstGeom prst="rect">
              <a:avLst/>
            </a:prstGeom>
            <a:solidFill>
              <a:srgbClr val="FEE599">
                <a:alpha val="4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0" name="Google Shape;230;p5"/>
            <p:cNvSpPr/>
            <p:nvPr/>
          </p:nvSpPr>
          <p:spPr>
            <a:xfrm>
              <a:off x="4589463" y="2328863"/>
              <a:ext cx="760412" cy="1676400"/>
            </a:xfrm>
            <a:custGeom>
              <a:rect b="b" l="l" r="r" t="t"/>
              <a:pathLst>
                <a:path extrusionOk="0" h="1056" w="479">
                  <a:moveTo>
                    <a:pt x="145" y="1056"/>
                  </a:moveTo>
                  <a:lnTo>
                    <a:pt x="178" y="1056"/>
                  </a:lnTo>
                  <a:lnTo>
                    <a:pt x="178" y="740"/>
                  </a:lnTo>
                  <a:lnTo>
                    <a:pt x="479" y="329"/>
                  </a:lnTo>
                  <a:lnTo>
                    <a:pt x="91" y="0"/>
                  </a:lnTo>
                  <a:lnTo>
                    <a:pt x="0" y="210"/>
                  </a:lnTo>
                  <a:lnTo>
                    <a:pt x="24" y="231"/>
                  </a:lnTo>
                  <a:lnTo>
                    <a:pt x="101" y="51"/>
                  </a:lnTo>
                  <a:lnTo>
                    <a:pt x="433" y="334"/>
                  </a:lnTo>
                  <a:lnTo>
                    <a:pt x="145" y="729"/>
                  </a:lnTo>
                  <a:lnTo>
                    <a:pt x="145" y="1056"/>
                  </a:lnTo>
                  <a:close/>
                </a:path>
              </a:pathLst>
            </a:custGeom>
            <a:solidFill>
              <a:srgbClr val="9FC3C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1" name="Google Shape;231;p5"/>
            <p:cNvSpPr/>
            <p:nvPr/>
          </p:nvSpPr>
          <p:spPr>
            <a:xfrm>
              <a:off x="5214938" y="2771775"/>
              <a:ext cx="176212" cy="176212"/>
            </a:xfrm>
            <a:prstGeom prst="ellipse">
              <a:avLst/>
            </a:prstGeom>
            <a:solidFill>
              <a:srgbClr val="4033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2" name="Google Shape;232;p5"/>
            <p:cNvSpPr/>
            <p:nvPr/>
          </p:nvSpPr>
          <p:spPr>
            <a:xfrm>
              <a:off x="4757738" y="3421063"/>
              <a:ext cx="176212" cy="176212"/>
            </a:xfrm>
            <a:prstGeom prst="ellipse">
              <a:avLst/>
            </a:prstGeom>
            <a:solidFill>
              <a:srgbClr val="4033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3" name="Google Shape;233;p5"/>
            <p:cNvSpPr/>
            <p:nvPr/>
          </p:nvSpPr>
          <p:spPr>
            <a:xfrm>
              <a:off x="4659313" y="2293938"/>
              <a:ext cx="176212" cy="176212"/>
            </a:xfrm>
            <a:prstGeom prst="ellipse">
              <a:avLst/>
            </a:prstGeom>
            <a:solidFill>
              <a:srgbClr val="40334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4" name="Google Shape;234;p5"/>
            <p:cNvSpPr/>
            <p:nvPr/>
          </p:nvSpPr>
          <p:spPr>
            <a:xfrm>
              <a:off x="4268788" y="2865438"/>
              <a:ext cx="447675" cy="446087"/>
            </a:xfrm>
            <a:custGeom>
              <a:rect b="b" l="l" r="r" t="t"/>
              <a:pathLst>
                <a:path extrusionOk="0" h="172" w="172">
                  <a:moveTo>
                    <a:pt x="16" y="115"/>
                  </a:moveTo>
                  <a:cubicBezTo>
                    <a:pt x="0" y="76"/>
                    <a:pt x="19" y="32"/>
                    <a:pt x="58" y="16"/>
                  </a:cubicBezTo>
                  <a:cubicBezTo>
                    <a:pt x="97" y="0"/>
                    <a:pt x="141" y="19"/>
                    <a:pt x="157" y="58"/>
                  </a:cubicBezTo>
                  <a:cubicBezTo>
                    <a:pt x="172" y="97"/>
                    <a:pt x="153" y="141"/>
                    <a:pt x="115" y="157"/>
                  </a:cubicBezTo>
                  <a:cubicBezTo>
                    <a:pt x="76" y="172"/>
                    <a:pt x="31" y="154"/>
                    <a:pt x="16" y="115"/>
                  </a:cubicBezTo>
                  <a:close/>
                </a:path>
              </a:pathLst>
            </a:custGeom>
            <a:solidFill>
              <a:srgbClr val="FFC2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5" name="Google Shape;235;p5"/>
            <p:cNvSpPr/>
            <p:nvPr/>
          </p:nvSpPr>
          <p:spPr>
            <a:xfrm>
              <a:off x="4137025" y="2560638"/>
              <a:ext cx="690562" cy="719137"/>
            </a:xfrm>
            <a:custGeom>
              <a:rect b="b" l="l" r="r" t="t"/>
              <a:pathLst>
                <a:path extrusionOk="0" h="277" w="266">
                  <a:moveTo>
                    <a:pt x="237" y="100"/>
                  </a:moveTo>
                  <a:cubicBezTo>
                    <a:pt x="239" y="93"/>
                    <a:pt x="239" y="93"/>
                    <a:pt x="239" y="93"/>
                  </a:cubicBezTo>
                  <a:cubicBezTo>
                    <a:pt x="250" y="59"/>
                    <a:pt x="231" y="22"/>
                    <a:pt x="197" y="11"/>
                  </a:cubicBezTo>
                  <a:cubicBezTo>
                    <a:pt x="162" y="0"/>
                    <a:pt x="126" y="19"/>
                    <a:pt x="115" y="53"/>
                  </a:cubicBezTo>
                  <a:cubicBezTo>
                    <a:pt x="112" y="60"/>
                    <a:pt x="112" y="60"/>
                    <a:pt x="112" y="60"/>
                  </a:cubicBezTo>
                  <a:cubicBezTo>
                    <a:pt x="105" y="85"/>
                    <a:pt x="86" y="104"/>
                    <a:pt x="62" y="113"/>
                  </a:cubicBezTo>
                  <a:cubicBezTo>
                    <a:pt x="38" y="121"/>
                    <a:pt x="19" y="141"/>
                    <a:pt x="11" y="165"/>
                  </a:cubicBezTo>
                  <a:cubicBezTo>
                    <a:pt x="0" y="198"/>
                    <a:pt x="0" y="198"/>
                    <a:pt x="0" y="198"/>
                  </a:cubicBezTo>
                  <a:cubicBezTo>
                    <a:pt x="247" y="277"/>
                    <a:pt x="247" y="277"/>
                    <a:pt x="247" y="277"/>
                  </a:cubicBezTo>
                  <a:cubicBezTo>
                    <a:pt x="258" y="244"/>
                    <a:pt x="258" y="244"/>
                    <a:pt x="258" y="244"/>
                  </a:cubicBezTo>
                  <a:cubicBezTo>
                    <a:pt x="266" y="220"/>
                    <a:pt x="262" y="193"/>
                    <a:pt x="247" y="172"/>
                  </a:cubicBezTo>
                  <a:cubicBezTo>
                    <a:pt x="233" y="151"/>
                    <a:pt x="229" y="125"/>
                    <a:pt x="237" y="10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6" name="Google Shape;236;p5"/>
            <p:cNvSpPr/>
            <p:nvPr/>
          </p:nvSpPr>
          <p:spPr>
            <a:xfrm>
              <a:off x="4443413" y="2589213"/>
              <a:ext cx="384175" cy="690562"/>
            </a:xfrm>
            <a:custGeom>
              <a:rect b="b" l="l" r="r" t="t"/>
              <a:pathLst>
                <a:path extrusionOk="0" h="266" w="148">
                  <a:moveTo>
                    <a:pt x="121" y="82"/>
                  </a:moveTo>
                  <a:cubicBezTo>
                    <a:pt x="119" y="89"/>
                    <a:pt x="119" y="89"/>
                    <a:pt x="119" y="89"/>
                  </a:cubicBezTo>
                  <a:cubicBezTo>
                    <a:pt x="111" y="114"/>
                    <a:pt x="115" y="140"/>
                    <a:pt x="129" y="161"/>
                  </a:cubicBezTo>
                  <a:cubicBezTo>
                    <a:pt x="144" y="182"/>
                    <a:pt x="148" y="209"/>
                    <a:pt x="140" y="233"/>
                  </a:cubicBezTo>
                  <a:cubicBezTo>
                    <a:pt x="129" y="266"/>
                    <a:pt x="129" y="266"/>
                    <a:pt x="129" y="266"/>
                  </a:cubicBezTo>
                  <a:cubicBezTo>
                    <a:pt x="0" y="225"/>
                    <a:pt x="0" y="225"/>
                    <a:pt x="0" y="225"/>
                  </a:cubicBezTo>
                  <a:cubicBezTo>
                    <a:pt x="79" y="0"/>
                    <a:pt x="79" y="0"/>
                    <a:pt x="79" y="0"/>
                  </a:cubicBezTo>
                  <a:cubicBezTo>
                    <a:pt x="113" y="11"/>
                    <a:pt x="132" y="48"/>
                    <a:pt x="121" y="82"/>
                  </a:cubicBezTo>
                  <a:close/>
                </a:path>
              </a:pathLst>
            </a:custGeom>
            <a:solidFill>
              <a:srgbClr val="BF9000">
                <a:alpha val="4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7" name="Google Shape;237;p5"/>
            <p:cNvSpPr/>
            <p:nvPr/>
          </p:nvSpPr>
          <p:spPr>
            <a:xfrm>
              <a:off x="600075" y="4067175"/>
              <a:ext cx="874712" cy="257175"/>
            </a:xfrm>
            <a:custGeom>
              <a:rect b="b" l="l" r="r" t="t"/>
              <a:pathLst>
                <a:path extrusionOk="0" h="162" w="551">
                  <a:moveTo>
                    <a:pt x="484" y="138"/>
                  </a:moveTo>
                  <a:lnTo>
                    <a:pt x="484" y="25"/>
                  </a:lnTo>
                  <a:lnTo>
                    <a:pt x="0" y="25"/>
                  </a:lnTo>
                  <a:lnTo>
                    <a:pt x="0" y="0"/>
                  </a:lnTo>
                  <a:lnTo>
                    <a:pt x="551" y="0"/>
                  </a:lnTo>
                  <a:lnTo>
                    <a:pt x="551" y="162"/>
                  </a:lnTo>
                  <a:lnTo>
                    <a:pt x="0" y="162"/>
                  </a:lnTo>
                  <a:lnTo>
                    <a:pt x="0" y="138"/>
                  </a:lnTo>
                  <a:lnTo>
                    <a:pt x="484" y="138"/>
                  </a:lnTo>
                  <a:close/>
                </a:path>
              </a:pathLst>
            </a:custGeom>
            <a:solidFill>
              <a:srgbClr val="009E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8" name="Google Shape;238;p5"/>
            <p:cNvSpPr/>
            <p:nvPr/>
          </p:nvSpPr>
          <p:spPr>
            <a:xfrm>
              <a:off x="652463" y="4106863"/>
              <a:ext cx="788987" cy="179387"/>
            </a:xfrm>
            <a:prstGeom prst="rect">
              <a:avLst/>
            </a:prstGeom>
            <a:solidFill>
              <a:srgbClr val="F6E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9" name="Google Shape;239;p5"/>
            <p:cNvSpPr/>
            <p:nvPr/>
          </p:nvSpPr>
          <p:spPr>
            <a:xfrm>
              <a:off x="652463" y="4106863"/>
              <a:ext cx="788987" cy="36512"/>
            </a:xfrm>
            <a:prstGeom prst="rect">
              <a:avLst/>
            </a:prstGeom>
            <a:solidFill>
              <a:srgbClr val="D5CB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0" name="Google Shape;240;p5"/>
            <p:cNvSpPr/>
            <p:nvPr/>
          </p:nvSpPr>
          <p:spPr>
            <a:xfrm>
              <a:off x="1335088" y="4106863"/>
              <a:ext cx="106362" cy="179387"/>
            </a:xfrm>
            <a:custGeom>
              <a:rect b="b" l="l" r="r" t="t"/>
              <a:pathLst>
                <a:path extrusionOk="0" h="69" w="41">
                  <a:moveTo>
                    <a:pt x="41" y="0"/>
                  </a:moveTo>
                  <a:cubicBezTo>
                    <a:pt x="41" y="0"/>
                    <a:pt x="0" y="24"/>
                    <a:pt x="41" y="69"/>
                  </a:cubicBezTo>
                </a:path>
              </a:pathLst>
            </a:custGeom>
            <a:solidFill>
              <a:srgbClr val="0074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1" name="Google Shape;241;p5"/>
            <p:cNvSpPr/>
            <p:nvPr/>
          </p:nvSpPr>
          <p:spPr>
            <a:xfrm>
              <a:off x="661988" y="3800475"/>
              <a:ext cx="876300" cy="266700"/>
            </a:xfrm>
            <a:custGeom>
              <a:rect b="b" l="l" r="r" t="t"/>
              <a:pathLst>
                <a:path extrusionOk="0" h="168" w="552">
                  <a:moveTo>
                    <a:pt x="485" y="144"/>
                  </a:moveTo>
                  <a:lnTo>
                    <a:pt x="485" y="26"/>
                  </a:lnTo>
                  <a:lnTo>
                    <a:pt x="0" y="26"/>
                  </a:lnTo>
                  <a:lnTo>
                    <a:pt x="0" y="0"/>
                  </a:lnTo>
                  <a:lnTo>
                    <a:pt x="552" y="0"/>
                  </a:lnTo>
                  <a:lnTo>
                    <a:pt x="552" y="168"/>
                  </a:lnTo>
                  <a:lnTo>
                    <a:pt x="0" y="168"/>
                  </a:lnTo>
                  <a:lnTo>
                    <a:pt x="0" y="144"/>
                  </a:lnTo>
                  <a:lnTo>
                    <a:pt x="485" y="144"/>
                  </a:lnTo>
                  <a:close/>
                </a:path>
              </a:pathLst>
            </a:custGeom>
            <a:solidFill>
              <a:srgbClr val="FF8D2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2" name="Google Shape;242;p5"/>
            <p:cNvSpPr/>
            <p:nvPr/>
          </p:nvSpPr>
          <p:spPr>
            <a:xfrm>
              <a:off x="714375" y="3841750"/>
              <a:ext cx="788987" cy="187325"/>
            </a:xfrm>
            <a:prstGeom prst="rect">
              <a:avLst/>
            </a:prstGeom>
            <a:solidFill>
              <a:srgbClr val="F6E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3" name="Google Shape;243;p5"/>
            <p:cNvSpPr/>
            <p:nvPr/>
          </p:nvSpPr>
          <p:spPr>
            <a:xfrm>
              <a:off x="804863" y="3878263"/>
              <a:ext cx="100012" cy="93662"/>
            </a:xfrm>
            <a:custGeom>
              <a:rect b="b" l="l" r="r" t="t"/>
              <a:pathLst>
                <a:path extrusionOk="0" h="59" w="63">
                  <a:moveTo>
                    <a:pt x="63" y="59"/>
                  </a:moveTo>
                  <a:lnTo>
                    <a:pt x="32" y="45"/>
                  </a:lnTo>
                  <a:lnTo>
                    <a:pt x="0" y="59"/>
                  </a:lnTo>
                  <a:lnTo>
                    <a:pt x="0" y="0"/>
                  </a:lnTo>
                  <a:lnTo>
                    <a:pt x="63" y="0"/>
                  </a:lnTo>
                  <a:lnTo>
                    <a:pt x="63" y="59"/>
                  </a:lnTo>
                  <a:close/>
                </a:path>
              </a:pathLst>
            </a:custGeom>
            <a:solidFill>
              <a:srgbClr val="F7636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4" name="Google Shape;244;p5"/>
            <p:cNvSpPr/>
            <p:nvPr/>
          </p:nvSpPr>
          <p:spPr>
            <a:xfrm>
              <a:off x="714375" y="3841750"/>
              <a:ext cx="788987" cy="36512"/>
            </a:xfrm>
            <a:prstGeom prst="rect">
              <a:avLst/>
            </a:prstGeom>
            <a:solidFill>
              <a:srgbClr val="D5CB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5" name="Google Shape;245;p5"/>
            <p:cNvSpPr/>
            <p:nvPr/>
          </p:nvSpPr>
          <p:spPr>
            <a:xfrm>
              <a:off x="1397000" y="3841750"/>
              <a:ext cx="106362" cy="187325"/>
            </a:xfrm>
            <a:custGeom>
              <a:rect b="b" l="l" r="r" t="t"/>
              <a:pathLst>
                <a:path extrusionOk="0" h="72" w="41">
                  <a:moveTo>
                    <a:pt x="41" y="0"/>
                  </a:moveTo>
                  <a:cubicBezTo>
                    <a:pt x="41" y="0"/>
                    <a:pt x="0" y="25"/>
                    <a:pt x="41" y="72"/>
                  </a:cubicBezTo>
                </a:path>
              </a:pathLst>
            </a:custGeom>
            <a:solidFill>
              <a:srgbClr val="D664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6" name="Google Shape;246;p5"/>
            <p:cNvSpPr/>
            <p:nvPr/>
          </p:nvSpPr>
          <p:spPr>
            <a:xfrm>
              <a:off x="2835275" y="4986338"/>
              <a:ext cx="236537" cy="398462"/>
            </a:xfrm>
            <a:prstGeom prst="rect">
              <a:avLst/>
            </a:prstGeom>
            <a:solidFill>
              <a:srgbClr val="B8BE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7" name="Google Shape;247;p5"/>
            <p:cNvSpPr/>
            <p:nvPr/>
          </p:nvSpPr>
          <p:spPr>
            <a:xfrm>
              <a:off x="2835275" y="4937125"/>
              <a:ext cx="236537" cy="142875"/>
            </a:xfrm>
            <a:prstGeom prst="rect">
              <a:avLst/>
            </a:prstGeom>
            <a:solidFill>
              <a:srgbClr val="9FA5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8" name="Google Shape;248;p5"/>
            <p:cNvSpPr/>
            <p:nvPr/>
          </p:nvSpPr>
          <p:spPr>
            <a:xfrm>
              <a:off x="2205038" y="5214938"/>
              <a:ext cx="674687" cy="227012"/>
            </a:xfrm>
            <a:custGeom>
              <a:rect b="b" l="l" r="r" t="t"/>
              <a:pathLst>
                <a:path extrusionOk="0" h="87" w="260">
                  <a:moveTo>
                    <a:pt x="260" y="54"/>
                  </a:moveTo>
                  <a:cubicBezTo>
                    <a:pt x="30" y="85"/>
                    <a:pt x="30" y="85"/>
                    <a:pt x="30" y="85"/>
                  </a:cubicBezTo>
                  <a:cubicBezTo>
                    <a:pt x="14" y="87"/>
                    <a:pt x="0" y="75"/>
                    <a:pt x="0" y="59"/>
                  </a:cubicBezTo>
                  <a:cubicBezTo>
                    <a:pt x="0" y="59"/>
                    <a:pt x="0" y="59"/>
                    <a:pt x="0" y="59"/>
                  </a:cubicBezTo>
                  <a:cubicBezTo>
                    <a:pt x="0" y="45"/>
                    <a:pt x="10" y="34"/>
                    <a:pt x="24" y="32"/>
                  </a:cubicBezTo>
                  <a:cubicBezTo>
                    <a:pt x="260" y="0"/>
                    <a:pt x="260" y="0"/>
                    <a:pt x="260" y="0"/>
                  </a:cubicBezTo>
                  <a:lnTo>
                    <a:pt x="260" y="54"/>
                  </a:lnTo>
                  <a:close/>
                </a:path>
              </a:pathLst>
            </a:custGeom>
            <a:solidFill>
              <a:srgbClr val="B8BE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9" name="Google Shape;249;p5"/>
            <p:cNvSpPr/>
            <p:nvPr/>
          </p:nvSpPr>
          <p:spPr>
            <a:xfrm>
              <a:off x="3028950" y="5221288"/>
              <a:ext cx="674687" cy="225425"/>
            </a:xfrm>
            <a:custGeom>
              <a:rect b="b" l="l" r="r" t="t"/>
              <a:pathLst>
                <a:path extrusionOk="0" h="87" w="260">
                  <a:moveTo>
                    <a:pt x="0" y="53"/>
                  </a:moveTo>
                  <a:cubicBezTo>
                    <a:pt x="230" y="85"/>
                    <a:pt x="230" y="85"/>
                    <a:pt x="230" y="85"/>
                  </a:cubicBezTo>
                  <a:cubicBezTo>
                    <a:pt x="246" y="87"/>
                    <a:pt x="260" y="74"/>
                    <a:pt x="260" y="58"/>
                  </a:cubicBezTo>
                  <a:cubicBezTo>
                    <a:pt x="260" y="58"/>
                    <a:pt x="260" y="58"/>
                    <a:pt x="260" y="58"/>
                  </a:cubicBezTo>
                  <a:cubicBezTo>
                    <a:pt x="260" y="45"/>
                    <a:pt x="250" y="33"/>
                    <a:pt x="236" y="32"/>
                  </a:cubicBezTo>
                  <a:cubicBezTo>
                    <a:pt x="0" y="0"/>
                    <a:pt x="0" y="0"/>
                    <a:pt x="0" y="0"/>
                  </a:cubicBezTo>
                  <a:lnTo>
                    <a:pt x="0" y="53"/>
                  </a:lnTo>
                  <a:close/>
                </a:path>
              </a:pathLst>
            </a:custGeom>
            <a:solidFill>
              <a:srgbClr val="B8BE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0" name="Google Shape;250;p5"/>
            <p:cNvSpPr/>
            <p:nvPr/>
          </p:nvSpPr>
          <p:spPr>
            <a:xfrm>
              <a:off x="2540000" y="4789488"/>
              <a:ext cx="828675" cy="223837"/>
            </a:xfrm>
            <a:custGeom>
              <a:rect b="b" l="l" r="r" t="t"/>
              <a:pathLst>
                <a:path extrusionOk="0" h="86" w="319">
                  <a:moveTo>
                    <a:pt x="288" y="86"/>
                  </a:moveTo>
                  <a:cubicBezTo>
                    <a:pt x="30" y="86"/>
                    <a:pt x="30" y="86"/>
                    <a:pt x="30" y="86"/>
                  </a:cubicBezTo>
                  <a:cubicBezTo>
                    <a:pt x="14" y="86"/>
                    <a:pt x="0" y="72"/>
                    <a:pt x="0" y="55"/>
                  </a:cubicBezTo>
                  <a:cubicBezTo>
                    <a:pt x="0" y="0"/>
                    <a:pt x="0" y="0"/>
                    <a:pt x="0" y="0"/>
                  </a:cubicBezTo>
                  <a:cubicBezTo>
                    <a:pt x="319" y="0"/>
                    <a:pt x="319" y="0"/>
                    <a:pt x="319" y="0"/>
                  </a:cubicBezTo>
                  <a:cubicBezTo>
                    <a:pt x="319" y="55"/>
                    <a:pt x="319" y="55"/>
                    <a:pt x="319" y="55"/>
                  </a:cubicBezTo>
                  <a:cubicBezTo>
                    <a:pt x="319" y="72"/>
                    <a:pt x="305" y="86"/>
                    <a:pt x="288" y="86"/>
                  </a:cubicBezTo>
                  <a:close/>
                </a:path>
              </a:pathLst>
            </a:custGeom>
            <a:solidFill>
              <a:srgbClr val="3C2F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1" name="Google Shape;251;p5"/>
            <p:cNvSpPr/>
            <p:nvPr/>
          </p:nvSpPr>
          <p:spPr>
            <a:xfrm>
              <a:off x="2143125" y="4535488"/>
              <a:ext cx="1619250" cy="344487"/>
            </a:xfrm>
            <a:custGeom>
              <a:rect b="b" l="l" r="r" t="t"/>
              <a:pathLst>
                <a:path extrusionOk="0" h="133" w="624">
                  <a:moveTo>
                    <a:pt x="576" y="133"/>
                  </a:moveTo>
                  <a:cubicBezTo>
                    <a:pt x="48" y="133"/>
                    <a:pt x="48" y="133"/>
                    <a:pt x="48" y="133"/>
                  </a:cubicBezTo>
                  <a:cubicBezTo>
                    <a:pt x="22" y="133"/>
                    <a:pt x="0" y="112"/>
                    <a:pt x="0" y="85"/>
                  </a:cubicBezTo>
                  <a:cubicBezTo>
                    <a:pt x="0" y="0"/>
                    <a:pt x="0" y="0"/>
                    <a:pt x="0" y="0"/>
                  </a:cubicBezTo>
                  <a:cubicBezTo>
                    <a:pt x="624" y="0"/>
                    <a:pt x="624" y="0"/>
                    <a:pt x="624" y="0"/>
                  </a:cubicBezTo>
                  <a:cubicBezTo>
                    <a:pt x="624" y="85"/>
                    <a:pt x="624" y="85"/>
                    <a:pt x="624" y="85"/>
                  </a:cubicBezTo>
                  <a:cubicBezTo>
                    <a:pt x="624" y="112"/>
                    <a:pt x="603" y="133"/>
                    <a:pt x="576" y="13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2" name="Google Shape;252;p5"/>
            <p:cNvSpPr/>
            <p:nvPr/>
          </p:nvSpPr>
          <p:spPr>
            <a:xfrm>
              <a:off x="2311400" y="4479925"/>
              <a:ext cx="1285875" cy="276225"/>
            </a:xfrm>
            <a:custGeom>
              <a:rect b="b" l="l" r="r" t="t"/>
              <a:pathLst>
                <a:path extrusionOk="0" h="106" w="495">
                  <a:moveTo>
                    <a:pt x="457" y="106"/>
                  </a:moveTo>
                  <a:cubicBezTo>
                    <a:pt x="38" y="106"/>
                    <a:pt x="38" y="106"/>
                    <a:pt x="38" y="106"/>
                  </a:cubicBezTo>
                  <a:cubicBezTo>
                    <a:pt x="17" y="106"/>
                    <a:pt x="0" y="89"/>
                    <a:pt x="0" y="68"/>
                  </a:cubicBezTo>
                  <a:cubicBezTo>
                    <a:pt x="0" y="0"/>
                    <a:pt x="0" y="0"/>
                    <a:pt x="0" y="0"/>
                  </a:cubicBezTo>
                  <a:cubicBezTo>
                    <a:pt x="495" y="0"/>
                    <a:pt x="495" y="0"/>
                    <a:pt x="495" y="0"/>
                  </a:cubicBezTo>
                  <a:cubicBezTo>
                    <a:pt x="495" y="68"/>
                    <a:pt x="495" y="68"/>
                    <a:pt x="495" y="68"/>
                  </a:cubicBezTo>
                  <a:cubicBezTo>
                    <a:pt x="495" y="89"/>
                    <a:pt x="478" y="106"/>
                    <a:pt x="457" y="106"/>
                  </a:cubicBezTo>
                  <a:close/>
                </a:path>
              </a:pathLst>
            </a:custGeom>
            <a:solidFill>
              <a:srgbClr val="BF9000">
                <a:alpha val="4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3" name="Google Shape;253;p5"/>
            <p:cNvSpPr/>
            <p:nvPr/>
          </p:nvSpPr>
          <p:spPr>
            <a:xfrm>
              <a:off x="2143125" y="2813050"/>
              <a:ext cx="1619250" cy="1597025"/>
            </a:xfrm>
            <a:custGeom>
              <a:rect b="b" l="l" r="r" t="t"/>
              <a:pathLst>
                <a:path extrusionOk="0" h="615" w="624">
                  <a:moveTo>
                    <a:pt x="48" y="0"/>
                  </a:moveTo>
                  <a:cubicBezTo>
                    <a:pt x="576" y="0"/>
                    <a:pt x="576" y="0"/>
                    <a:pt x="576" y="0"/>
                  </a:cubicBezTo>
                  <a:cubicBezTo>
                    <a:pt x="603" y="0"/>
                    <a:pt x="624" y="22"/>
                    <a:pt x="624" y="48"/>
                  </a:cubicBezTo>
                  <a:cubicBezTo>
                    <a:pt x="624" y="615"/>
                    <a:pt x="624" y="615"/>
                    <a:pt x="624" y="615"/>
                  </a:cubicBezTo>
                  <a:cubicBezTo>
                    <a:pt x="0" y="615"/>
                    <a:pt x="0" y="615"/>
                    <a:pt x="0" y="615"/>
                  </a:cubicBezTo>
                  <a:cubicBezTo>
                    <a:pt x="0" y="48"/>
                    <a:pt x="0" y="48"/>
                    <a:pt x="0" y="48"/>
                  </a:cubicBezTo>
                  <a:cubicBezTo>
                    <a:pt x="0" y="22"/>
                    <a:pt x="22" y="0"/>
                    <a:pt x="48"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4" name="Google Shape;254;p5"/>
            <p:cNvSpPr/>
            <p:nvPr/>
          </p:nvSpPr>
          <p:spPr>
            <a:xfrm>
              <a:off x="2311400" y="2997200"/>
              <a:ext cx="1285875" cy="1350962"/>
            </a:xfrm>
            <a:custGeom>
              <a:rect b="b" l="l" r="r" t="t"/>
              <a:pathLst>
                <a:path extrusionOk="0" h="520" w="495">
                  <a:moveTo>
                    <a:pt x="38" y="0"/>
                  </a:moveTo>
                  <a:cubicBezTo>
                    <a:pt x="457" y="0"/>
                    <a:pt x="457" y="0"/>
                    <a:pt x="457" y="0"/>
                  </a:cubicBezTo>
                  <a:cubicBezTo>
                    <a:pt x="478" y="0"/>
                    <a:pt x="495" y="17"/>
                    <a:pt x="495" y="38"/>
                  </a:cubicBezTo>
                  <a:cubicBezTo>
                    <a:pt x="495" y="520"/>
                    <a:pt x="495" y="520"/>
                    <a:pt x="495" y="520"/>
                  </a:cubicBezTo>
                  <a:cubicBezTo>
                    <a:pt x="0" y="520"/>
                    <a:pt x="0" y="520"/>
                    <a:pt x="0" y="520"/>
                  </a:cubicBezTo>
                  <a:cubicBezTo>
                    <a:pt x="0" y="38"/>
                    <a:pt x="0" y="38"/>
                    <a:pt x="0" y="38"/>
                  </a:cubicBezTo>
                  <a:cubicBezTo>
                    <a:pt x="0" y="17"/>
                    <a:pt x="17" y="0"/>
                    <a:pt x="38" y="0"/>
                  </a:cubicBezTo>
                </a:path>
              </a:pathLst>
            </a:custGeom>
            <a:solidFill>
              <a:srgbClr val="BF9000">
                <a:alpha val="4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5" name="Google Shape;255;p5"/>
            <p:cNvSpPr/>
            <p:nvPr/>
          </p:nvSpPr>
          <p:spPr>
            <a:xfrm>
              <a:off x="1893888" y="2524125"/>
              <a:ext cx="715962" cy="1012825"/>
            </a:xfrm>
            <a:custGeom>
              <a:rect b="b" l="l" r="r" t="t"/>
              <a:pathLst>
                <a:path extrusionOk="0" h="390" w="276">
                  <a:moveTo>
                    <a:pt x="213" y="390"/>
                  </a:moveTo>
                  <a:cubicBezTo>
                    <a:pt x="211" y="389"/>
                    <a:pt x="161" y="365"/>
                    <a:pt x="112" y="328"/>
                  </a:cubicBezTo>
                  <a:cubicBezTo>
                    <a:pt x="35" y="272"/>
                    <a:pt x="0" y="215"/>
                    <a:pt x="7" y="159"/>
                  </a:cubicBezTo>
                  <a:cubicBezTo>
                    <a:pt x="19" y="60"/>
                    <a:pt x="155" y="21"/>
                    <a:pt x="257" y="0"/>
                  </a:cubicBezTo>
                  <a:cubicBezTo>
                    <a:pt x="276" y="94"/>
                    <a:pt x="276" y="94"/>
                    <a:pt x="276" y="94"/>
                  </a:cubicBezTo>
                  <a:cubicBezTo>
                    <a:pt x="109" y="128"/>
                    <a:pt x="102" y="170"/>
                    <a:pt x="102" y="171"/>
                  </a:cubicBezTo>
                  <a:cubicBezTo>
                    <a:pt x="101" y="182"/>
                    <a:pt x="113" y="210"/>
                    <a:pt x="168" y="250"/>
                  </a:cubicBezTo>
                  <a:cubicBezTo>
                    <a:pt x="210" y="282"/>
                    <a:pt x="255" y="304"/>
                    <a:pt x="255" y="304"/>
                  </a:cubicBezTo>
                  <a:lnTo>
                    <a:pt x="213" y="390"/>
                  </a:lnTo>
                  <a:close/>
                </a:path>
              </a:pathLst>
            </a:custGeom>
            <a:solidFill>
              <a:srgbClr val="E9E6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6" name="Google Shape;256;p5"/>
            <p:cNvSpPr/>
            <p:nvPr/>
          </p:nvSpPr>
          <p:spPr>
            <a:xfrm>
              <a:off x="3316288" y="2524125"/>
              <a:ext cx="719137" cy="1012825"/>
            </a:xfrm>
            <a:custGeom>
              <a:rect b="b" l="l" r="r" t="t"/>
              <a:pathLst>
                <a:path extrusionOk="0" h="390" w="277">
                  <a:moveTo>
                    <a:pt x="63" y="390"/>
                  </a:moveTo>
                  <a:cubicBezTo>
                    <a:pt x="65" y="389"/>
                    <a:pt x="115" y="365"/>
                    <a:pt x="165" y="328"/>
                  </a:cubicBezTo>
                  <a:cubicBezTo>
                    <a:pt x="241" y="272"/>
                    <a:pt x="277" y="215"/>
                    <a:pt x="270" y="159"/>
                  </a:cubicBezTo>
                  <a:cubicBezTo>
                    <a:pt x="257" y="60"/>
                    <a:pt x="121" y="21"/>
                    <a:pt x="20" y="0"/>
                  </a:cubicBezTo>
                  <a:cubicBezTo>
                    <a:pt x="0" y="94"/>
                    <a:pt x="0" y="94"/>
                    <a:pt x="0" y="94"/>
                  </a:cubicBezTo>
                  <a:cubicBezTo>
                    <a:pt x="167" y="128"/>
                    <a:pt x="174" y="170"/>
                    <a:pt x="174" y="171"/>
                  </a:cubicBezTo>
                  <a:cubicBezTo>
                    <a:pt x="176" y="182"/>
                    <a:pt x="163" y="210"/>
                    <a:pt x="109" y="250"/>
                  </a:cubicBezTo>
                  <a:cubicBezTo>
                    <a:pt x="66" y="282"/>
                    <a:pt x="21" y="304"/>
                    <a:pt x="21" y="304"/>
                  </a:cubicBezTo>
                  <a:lnTo>
                    <a:pt x="63" y="390"/>
                  </a:lnTo>
                  <a:close/>
                </a:path>
              </a:pathLst>
            </a:custGeom>
            <a:solidFill>
              <a:srgbClr val="E9E6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7" name="Google Shape;257;p5"/>
            <p:cNvSpPr/>
            <p:nvPr/>
          </p:nvSpPr>
          <p:spPr>
            <a:xfrm>
              <a:off x="2163763" y="2009775"/>
              <a:ext cx="1495425" cy="681037"/>
            </a:xfrm>
            <a:custGeom>
              <a:rect b="b" l="l" r="r" t="t"/>
              <a:pathLst>
                <a:path extrusionOk="0" h="262" w="576">
                  <a:moveTo>
                    <a:pt x="73" y="254"/>
                  </a:moveTo>
                  <a:cubicBezTo>
                    <a:pt x="73" y="254"/>
                    <a:pt x="0" y="26"/>
                    <a:pt x="137" y="48"/>
                  </a:cubicBezTo>
                  <a:cubicBezTo>
                    <a:pt x="273" y="70"/>
                    <a:pt x="346" y="31"/>
                    <a:pt x="413" y="19"/>
                  </a:cubicBezTo>
                  <a:cubicBezTo>
                    <a:pt x="518" y="0"/>
                    <a:pt x="576" y="51"/>
                    <a:pt x="529" y="262"/>
                  </a:cubicBezTo>
                  <a:lnTo>
                    <a:pt x="73" y="254"/>
                  </a:ln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8" name="Google Shape;258;p5"/>
            <p:cNvSpPr/>
            <p:nvPr/>
          </p:nvSpPr>
          <p:spPr>
            <a:xfrm>
              <a:off x="2278063" y="2654300"/>
              <a:ext cx="1352550" cy="139700"/>
            </a:xfrm>
            <a:custGeom>
              <a:rect b="b" l="l" r="r" t="t"/>
              <a:pathLst>
                <a:path extrusionOk="0" h="54" w="521">
                  <a:moveTo>
                    <a:pt x="495" y="53"/>
                  </a:moveTo>
                  <a:cubicBezTo>
                    <a:pt x="27" y="54"/>
                    <a:pt x="27" y="54"/>
                    <a:pt x="27" y="54"/>
                  </a:cubicBezTo>
                  <a:cubicBezTo>
                    <a:pt x="12" y="54"/>
                    <a:pt x="0" y="42"/>
                    <a:pt x="0" y="28"/>
                  </a:cubicBezTo>
                  <a:cubicBezTo>
                    <a:pt x="0" y="13"/>
                    <a:pt x="12" y="1"/>
                    <a:pt x="26" y="1"/>
                  </a:cubicBezTo>
                  <a:cubicBezTo>
                    <a:pt x="494" y="0"/>
                    <a:pt x="494" y="0"/>
                    <a:pt x="494" y="0"/>
                  </a:cubicBezTo>
                  <a:cubicBezTo>
                    <a:pt x="509" y="0"/>
                    <a:pt x="521" y="12"/>
                    <a:pt x="521" y="26"/>
                  </a:cubicBezTo>
                  <a:cubicBezTo>
                    <a:pt x="521" y="26"/>
                    <a:pt x="521" y="26"/>
                    <a:pt x="521" y="26"/>
                  </a:cubicBezTo>
                  <a:cubicBezTo>
                    <a:pt x="521" y="41"/>
                    <a:pt x="509" y="53"/>
                    <a:pt x="495" y="53"/>
                  </a:cubicBezTo>
                  <a:close/>
                </a:path>
              </a:pathLst>
            </a:custGeom>
            <a:solidFill>
              <a:srgbClr val="F597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9" name="Google Shape;259;p5"/>
            <p:cNvSpPr/>
            <p:nvPr/>
          </p:nvSpPr>
          <p:spPr>
            <a:xfrm>
              <a:off x="2359025" y="2209800"/>
              <a:ext cx="1173162" cy="2486025"/>
            </a:xfrm>
            <a:custGeom>
              <a:rect b="b" l="l" r="r" t="t"/>
              <a:pathLst>
                <a:path extrusionOk="0" h="957" w="452">
                  <a:moveTo>
                    <a:pt x="327" y="956"/>
                  </a:moveTo>
                  <a:cubicBezTo>
                    <a:pt x="136" y="957"/>
                    <a:pt x="136" y="957"/>
                    <a:pt x="136" y="957"/>
                  </a:cubicBezTo>
                  <a:cubicBezTo>
                    <a:pt x="86" y="957"/>
                    <a:pt x="46" y="918"/>
                    <a:pt x="43" y="868"/>
                  </a:cubicBezTo>
                  <a:cubicBezTo>
                    <a:pt x="4" y="150"/>
                    <a:pt x="4" y="150"/>
                    <a:pt x="4" y="150"/>
                  </a:cubicBezTo>
                  <a:cubicBezTo>
                    <a:pt x="0" y="70"/>
                    <a:pt x="62" y="3"/>
                    <a:pt x="142" y="2"/>
                  </a:cubicBezTo>
                  <a:cubicBezTo>
                    <a:pt x="309" y="1"/>
                    <a:pt x="309" y="1"/>
                    <a:pt x="309" y="1"/>
                  </a:cubicBezTo>
                  <a:cubicBezTo>
                    <a:pt x="388" y="0"/>
                    <a:pt x="452" y="68"/>
                    <a:pt x="448" y="148"/>
                  </a:cubicBezTo>
                  <a:cubicBezTo>
                    <a:pt x="419" y="866"/>
                    <a:pt x="419" y="866"/>
                    <a:pt x="419" y="866"/>
                  </a:cubicBezTo>
                  <a:cubicBezTo>
                    <a:pt x="416" y="916"/>
                    <a:pt x="376" y="955"/>
                    <a:pt x="327" y="956"/>
                  </a:cubicBezTo>
                </a:path>
              </a:pathLst>
            </a:custGeom>
            <a:solidFill>
              <a:srgbClr val="FFA89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0" name="Google Shape;260;p5"/>
            <p:cNvSpPr/>
            <p:nvPr/>
          </p:nvSpPr>
          <p:spPr>
            <a:xfrm>
              <a:off x="2459038" y="4279900"/>
              <a:ext cx="992187" cy="415925"/>
            </a:xfrm>
            <a:custGeom>
              <a:rect b="b" l="l" r="r" t="t"/>
              <a:pathLst>
                <a:path extrusionOk="0" h="160" w="382">
                  <a:moveTo>
                    <a:pt x="0" y="2"/>
                  </a:moveTo>
                  <a:cubicBezTo>
                    <a:pt x="4" y="71"/>
                    <a:pt x="4" y="71"/>
                    <a:pt x="4" y="71"/>
                  </a:cubicBezTo>
                  <a:cubicBezTo>
                    <a:pt x="7" y="121"/>
                    <a:pt x="47" y="160"/>
                    <a:pt x="97" y="160"/>
                  </a:cubicBezTo>
                  <a:cubicBezTo>
                    <a:pt x="288" y="159"/>
                    <a:pt x="288" y="159"/>
                    <a:pt x="288" y="159"/>
                  </a:cubicBezTo>
                  <a:cubicBezTo>
                    <a:pt x="337" y="158"/>
                    <a:pt x="377" y="119"/>
                    <a:pt x="380" y="69"/>
                  </a:cubicBezTo>
                  <a:cubicBezTo>
                    <a:pt x="382" y="0"/>
                    <a:pt x="382" y="0"/>
                    <a:pt x="382" y="0"/>
                  </a:cubicBezTo>
                  <a:lnTo>
                    <a:pt x="0" y="2"/>
                  </a:lnTo>
                  <a:close/>
                </a:path>
              </a:pathLst>
            </a:custGeom>
            <a:solidFill>
              <a:srgbClr val="4A3A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1" name="Google Shape;261;p5"/>
            <p:cNvSpPr/>
            <p:nvPr/>
          </p:nvSpPr>
          <p:spPr>
            <a:xfrm>
              <a:off x="2462213" y="4568825"/>
              <a:ext cx="252412" cy="966787"/>
            </a:xfrm>
            <a:custGeom>
              <a:rect b="b" l="l" r="r" t="t"/>
              <a:pathLst>
                <a:path extrusionOk="0" h="372" w="97">
                  <a:moveTo>
                    <a:pt x="97" y="372"/>
                  </a:moveTo>
                  <a:cubicBezTo>
                    <a:pt x="57" y="28"/>
                    <a:pt x="57" y="28"/>
                    <a:pt x="57" y="28"/>
                  </a:cubicBezTo>
                  <a:cubicBezTo>
                    <a:pt x="56" y="12"/>
                    <a:pt x="43" y="0"/>
                    <a:pt x="28" y="0"/>
                  </a:cubicBezTo>
                  <a:cubicBezTo>
                    <a:pt x="12" y="1"/>
                    <a:pt x="0" y="14"/>
                    <a:pt x="1" y="29"/>
                  </a:cubicBezTo>
                  <a:cubicBezTo>
                    <a:pt x="41" y="372"/>
                    <a:pt x="41" y="372"/>
                    <a:pt x="41" y="372"/>
                  </a:cubicBezTo>
                  <a:lnTo>
                    <a:pt x="97" y="372"/>
                  </a:lnTo>
                  <a:close/>
                </a:path>
              </a:pathLst>
            </a:custGeom>
            <a:solidFill>
              <a:srgbClr val="4A3A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2" name="Google Shape;262;p5"/>
            <p:cNvSpPr/>
            <p:nvPr/>
          </p:nvSpPr>
          <p:spPr>
            <a:xfrm>
              <a:off x="2438400" y="5511800"/>
              <a:ext cx="304800" cy="127000"/>
            </a:xfrm>
            <a:custGeom>
              <a:rect b="b" l="l" r="r" t="t"/>
              <a:pathLst>
                <a:path extrusionOk="0" h="80" w="192">
                  <a:moveTo>
                    <a:pt x="192" y="54"/>
                  </a:moveTo>
                  <a:lnTo>
                    <a:pt x="172" y="0"/>
                  </a:lnTo>
                  <a:lnTo>
                    <a:pt x="84" y="0"/>
                  </a:lnTo>
                  <a:lnTo>
                    <a:pt x="0" y="80"/>
                  </a:lnTo>
                  <a:lnTo>
                    <a:pt x="192" y="54"/>
                  </a:ln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3" name="Google Shape;263;p5"/>
            <p:cNvSpPr/>
            <p:nvPr/>
          </p:nvSpPr>
          <p:spPr>
            <a:xfrm>
              <a:off x="2405063" y="3249613"/>
              <a:ext cx="1090612" cy="1185862"/>
            </a:xfrm>
            <a:custGeom>
              <a:rect b="b" l="l" r="r" t="t"/>
              <a:pathLst>
                <a:path extrusionOk="0" h="747" w="687">
                  <a:moveTo>
                    <a:pt x="39" y="747"/>
                  </a:moveTo>
                  <a:lnTo>
                    <a:pt x="656" y="744"/>
                  </a:lnTo>
                  <a:lnTo>
                    <a:pt x="687" y="0"/>
                  </a:lnTo>
                  <a:lnTo>
                    <a:pt x="355" y="96"/>
                  </a:lnTo>
                  <a:lnTo>
                    <a:pt x="0" y="5"/>
                  </a:lnTo>
                  <a:lnTo>
                    <a:pt x="39" y="747"/>
                  </a:lnTo>
                  <a:close/>
                </a:path>
              </a:pathLst>
            </a:custGeom>
            <a:solidFill>
              <a:srgbClr val="E9E6E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4" name="Google Shape;264;p5"/>
            <p:cNvSpPr/>
            <p:nvPr/>
          </p:nvSpPr>
          <p:spPr>
            <a:xfrm>
              <a:off x="2849563" y="3402013"/>
              <a:ext cx="225425" cy="130175"/>
            </a:xfrm>
            <a:custGeom>
              <a:rect b="b" l="l" r="r" t="t"/>
              <a:pathLst>
                <a:path extrusionOk="0" h="82" w="142">
                  <a:moveTo>
                    <a:pt x="75" y="0"/>
                  </a:moveTo>
                  <a:lnTo>
                    <a:pt x="0" y="40"/>
                  </a:lnTo>
                  <a:lnTo>
                    <a:pt x="55" y="82"/>
                  </a:lnTo>
                  <a:lnTo>
                    <a:pt x="96" y="82"/>
                  </a:lnTo>
                  <a:lnTo>
                    <a:pt x="142" y="46"/>
                  </a:lnTo>
                  <a:lnTo>
                    <a:pt x="7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5" name="Google Shape;265;p5"/>
            <p:cNvSpPr/>
            <p:nvPr/>
          </p:nvSpPr>
          <p:spPr>
            <a:xfrm>
              <a:off x="2405063" y="3249613"/>
              <a:ext cx="1090612" cy="277812"/>
            </a:xfrm>
            <a:custGeom>
              <a:rect b="b" l="l" r="r" t="t"/>
              <a:pathLst>
                <a:path extrusionOk="0" h="175" w="687">
                  <a:moveTo>
                    <a:pt x="0" y="5"/>
                  </a:moveTo>
                  <a:lnTo>
                    <a:pt x="218" y="175"/>
                  </a:lnTo>
                  <a:lnTo>
                    <a:pt x="355" y="96"/>
                  </a:lnTo>
                  <a:lnTo>
                    <a:pt x="473" y="175"/>
                  </a:lnTo>
                  <a:lnTo>
                    <a:pt x="687" y="0"/>
                  </a:lnTo>
                  <a:lnTo>
                    <a:pt x="355" y="96"/>
                  </a:lnTo>
                  <a:lnTo>
                    <a:pt x="0" y="5"/>
                  </a:lnTo>
                  <a:close/>
                </a:path>
              </a:pathLst>
            </a:custGeom>
            <a:solidFill>
              <a:srgbClr val="FBF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6" name="Google Shape;266;p5"/>
            <p:cNvSpPr/>
            <p:nvPr/>
          </p:nvSpPr>
          <p:spPr>
            <a:xfrm>
              <a:off x="2862263" y="3532188"/>
              <a:ext cx="217487" cy="701675"/>
            </a:xfrm>
            <a:custGeom>
              <a:rect b="b" l="l" r="r" t="t"/>
              <a:pathLst>
                <a:path extrusionOk="0" h="442" w="137">
                  <a:moveTo>
                    <a:pt x="47" y="0"/>
                  </a:moveTo>
                  <a:lnTo>
                    <a:pt x="0" y="373"/>
                  </a:lnTo>
                  <a:lnTo>
                    <a:pt x="69" y="442"/>
                  </a:lnTo>
                  <a:lnTo>
                    <a:pt x="137" y="380"/>
                  </a:lnTo>
                  <a:lnTo>
                    <a:pt x="88"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7" name="Google Shape;267;p5"/>
            <p:cNvSpPr/>
            <p:nvPr/>
          </p:nvSpPr>
          <p:spPr>
            <a:xfrm>
              <a:off x="2314575" y="1828801"/>
              <a:ext cx="1062037" cy="641350"/>
            </a:xfrm>
            <a:custGeom>
              <a:rect b="b" l="l" r="r" t="t"/>
              <a:pathLst>
                <a:path extrusionOk="0" h="247" w="409">
                  <a:moveTo>
                    <a:pt x="136" y="213"/>
                  </a:moveTo>
                  <a:cubicBezTo>
                    <a:pt x="0" y="187"/>
                    <a:pt x="16" y="29"/>
                    <a:pt x="166" y="14"/>
                  </a:cubicBezTo>
                  <a:cubicBezTo>
                    <a:pt x="191" y="12"/>
                    <a:pt x="139" y="47"/>
                    <a:pt x="150" y="52"/>
                  </a:cubicBezTo>
                  <a:cubicBezTo>
                    <a:pt x="178" y="28"/>
                    <a:pt x="237" y="0"/>
                    <a:pt x="309" y="18"/>
                  </a:cubicBezTo>
                  <a:cubicBezTo>
                    <a:pt x="324" y="23"/>
                    <a:pt x="261" y="50"/>
                    <a:pt x="278" y="47"/>
                  </a:cubicBezTo>
                  <a:cubicBezTo>
                    <a:pt x="352" y="31"/>
                    <a:pt x="390" y="55"/>
                    <a:pt x="385" y="64"/>
                  </a:cubicBezTo>
                  <a:cubicBezTo>
                    <a:pt x="381" y="72"/>
                    <a:pt x="326" y="81"/>
                    <a:pt x="379" y="142"/>
                  </a:cubicBezTo>
                  <a:cubicBezTo>
                    <a:pt x="409" y="177"/>
                    <a:pt x="312" y="247"/>
                    <a:pt x="136" y="213"/>
                  </a:cubicBez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8" name="Google Shape;268;p5"/>
            <p:cNvSpPr/>
            <p:nvPr/>
          </p:nvSpPr>
          <p:spPr>
            <a:xfrm>
              <a:off x="2540000" y="2527300"/>
              <a:ext cx="179387" cy="74612"/>
            </a:xfrm>
            <a:custGeom>
              <a:rect b="b" l="l" r="r" t="t"/>
              <a:pathLst>
                <a:path extrusionOk="0" h="29" w="69">
                  <a:moveTo>
                    <a:pt x="66" y="18"/>
                  </a:moveTo>
                  <a:cubicBezTo>
                    <a:pt x="41" y="0"/>
                    <a:pt x="14" y="9"/>
                    <a:pt x="4" y="17"/>
                  </a:cubicBezTo>
                  <a:cubicBezTo>
                    <a:pt x="1" y="19"/>
                    <a:pt x="0" y="23"/>
                    <a:pt x="2" y="25"/>
                  </a:cubicBezTo>
                  <a:cubicBezTo>
                    <a:pt x="4" y="28"/>
                    <a:pt x="8" y="29"/>
                    <a:pt x="11" y="27"/>
                  </a:cubicBezTo>
                  <a:cubicBezTo>
                    <a:pt x="11" y="26"/>
                    <a:pt x="35" y="10"/>
                    <a:pt x="59" y="27"/>
                  </a:cubicBezTo>
                  <a:cubicBezTo>
                    <a:pt x="60" y="28"/>
                    <a:pt x="61" y="29"/>
                    <a:pt x="63" y="28"/>
                  </a:cubicBezTo>
                  <a:cubicBezTo>
                    <a:pt x="64" y="28"/>
                    <a:pt x="66" y="28"/>
                    <a:pt x="67" y="26"/>
                  </a:cubicBezTo>
                  <a:cubicBezTo>
                    <a:pt x="69" y="23"/>
                    <a:pt x="68" y="20"/>
                    <a:pt x="66" y="18"/>
                  </a:cubicBez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69" name="Google Shape;269;p5"/>
            <p:cNvSpPr/>
            <p:nvPr/>
          </p:nvSpPr>
          <p:spPr>
            <a:xfrm>
              <a:off x="2511425" y="2867025"/>
              <a:ext cx="155575" cy="153987"/>
            </a:xfrm>
            <a:custGeom>
              <a:rect b="b" l="l" r="r" t="t"/>
              <a:pathLst>
                <a:path extrusionOk="0" h="59" w="60">
                  <a:moveTo>
                    <a:pt x="30" y="0"/>
                  </a:moveTo>
                  <a:cubicBezTo>
                    <a:pt x="29" y="0"/>
                    <a:pt x="29" y="0"/>
                    <a:pt x="28" y="0"/>
                  </a:cubicBezTo>
                  <a:cubicBezTo>
                    <a:pt x="12" y="1"/>
                    <a:pt x="0" y="14"/>
                    <a:pt x="0" y="31"/>
                  </a:cubicBezTo>
                  <a:cubicBezTo>
                    <a:pt x="1" y="46"/>
                    <a:pt x="14" y="59"/>
                    <a:pt x="30" y="59"/>
                  </a:cubicBezTo>
                  <a:cubicBezTo>
                    <a:pt x="30" y="59"/>
                    <a:pt x="30" y="59"/>
                    <a:pt x="31" y="59"/>
                  </a:cubicBezTo>
                  <a:cubicBezTo>
                    <a:pt x="47" y="58"/>
                    <a:pt x="60" y="44"/>
                    <a:pt x="59" y="28"/>
                  </a:cubicBezTo>
                  <a:cubicBezTo>
                    <a:pt x="58" y="12"/>
                    <a:pt x="45" y="0"/>
                    <a:pt x="30" y="0"/>
                  </a:cubicBezTo>
                </a:path>
              </a:pathLst>
            </a:custGeom>
            <a:solidFill>
              <a:srgbClr val="FD9A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0" name="Google Shape;270;p5"/>
            <p:cNvSpPr/>
            <p:nvPr/>
          </p:nvSpPr>
          <p:spPr>
            <a:xfrm>
              <a:off x="3189288" y="2527300"/>
              <a:ext cx="179387" cy="74612"/>
            </a:xfrm>
            <a:custGeom>
              <a:rect b="b" l="l" r="r" t="t"/>
              <a:pathLst>
                <a:path extrusionOk="0" h="29" w="69">
                  <a:moveTo>
                    <a:pt x="3" y="18"/>
                  </a:moveTo>
                  <a:cubicBezTo>
                    <a:pt x="28" y="0"/>
                    <a:pt x="54" y="9"/>
                    <a:pt x="65" y="17"/>
                  </a:cubicBezTo>
                  <a:cubicBezTo>
                    <a:pt x="68" y="19"/>
                    <a:pt x="69" y="23"/>
                    <a:pt x="67" y="25"/>
                  </a:cubicBezTo>
                  <a:cubicBezTo>
                    <a:pt x="65" y="28"/>
                    <a:pt x="61" y="29"/>
                    <a:pt x="58" y="27"/>
                  </a:cubicBezTo>
                  <a:cubicBezTo>
                    <a:pt x="58" y="26"/>
                    <a:pt x="34" y="10"/>
                    <a:pt x="10" y="27"/>
                  </a:cubicBezTo>
                  <a:cubicBezTo>
                    <a:pt x="9" y="28"/>
                    <a:pt x="8" y="29"/>
                    <a:pt x="6" y="28"/>
                  </a:cubicBezTo>
                  <a:cubicBezTo>
                    <a:pt x="5" y="28"/>
                    <a:pt x="3" y="28"/>
                    <a:pt x="2" y="26"/>
                  </a:cubicBezTo>
                  <a:cubicBezTo>
                    <a:pt x="0" y="23"/>
                    <a:pt x="0" y="20"/>
                    <a:pt x="3" y="18"/>
                  </a:cubicBez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1" name="Google Shape;271;p5"/>
            <p:cNvSpPr/>
            <p:nvPr/>
          </p:nvSpPr>
          <p:spPr>
            <a:xfrm>
              <a:off x="3241675" y="2867025"/>
              <a:ext cx="155575" cy="153987"/>
            </a:xfrm>
            <a:custGeom>
              <a:rect b="b" l="l" r="r" t="t"/>
              <a:pathLst>
                <a:path extrusionOk="0" h="59" w="60">
                  <a:moveTo>
                    <a:pt x="30" y="0"/>
                  </a:moveTo>
                  <a:cubicBezTo>
                    <a:pt x="15" y="0"/>
                    <a:pt x="2" y="12"/>
                    <a:pt x="1" y="28"/>
                  </a:cubicBezTo>
                  <a:cubicBezTo>
                    <a:pt x="0" y="44"/>
                    <a:pt x="13" y="58"/>
                    <a:pt x="29" y="59"/>
                  </a:cubicBezTo>
                  <a:cubicBezTo>
                    <a:pt x="29" y="59"/>
                    <a:pt x="30" y="59"/>
                    <a:pt x="30" y="59"/>
                  </a:cubicBezTo>
                  <a:cubicBezTo>
                    <a:pt x="46" y="59"/>
                    <a:pt x="59" y="46"/>
                    <a:pt x="60" y="31"/>
                  </a:cubicBezTo>
                  <a:cubicBezTo>
                    <a:pt x="60" y="14"/>
                    <a:pt x="48" y="1"/>
                    <a:pt x="32" y="0"/>
                  </a:cubicBezTo>
                  <a:cubicBezTo>
                    <a:pt x="31" y="0"/>
                    <a:pt x="31" y="0"/>
                    <a:pt x="30" y="0"/>
                  </a:cubicBezTo>
                </a:path>
              </a:pathLst>
            </a:custGeom>
            <a:solidFill>
              <a:srgbClr val="FD9A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2" name="Google Shape;272;p5"/>
            <p:cNvSpPr/>
            <p:nvPr/>
          </p:nvSpPr>
          <p:spPr>
            <a:xfrm>
              <a:off x="2736850" y="2952750"/>
              <a:ext cx="441325" cy="179387"/>
            </a:xfrm>
            <a:custGeom>
              <a:rect b="b" l="l" r="r" t="t"/>
              <a:pathLst>
                <a:path extrusionOk="0" h="69" w="170">
                  <a:moveTo>
                    <a:pt x="85" y="69"/>
                  </a:moveTo>
                  <a:cubicBezTo>
                    <a:pt x="38" y="69"/>
                    <a:pt x="0" y="40"/>
                    <a:pt x="0" y="4"/>
                  </a:cubicBezTo>
                  <a:cubicBezTo>
                    <a:pt x="0" y="2"/>
                    <a:pt x="2" y="0"/>
                    <a:pt x="4" y="0"/>
                  </a:cubicBezTo>
                  <a:cubicBezTo>
                    <a:pt x="6" y="0"/>
                    <a:pt x="8" y="2"/>
                    <a:pt x="8" y="4"/>
                  </a:cubicBezTo>
                  <a:cubicBezTo>
                    <a:pt x="8" y="35"/>
                    <a:pt x="42" y="61"/>
                    <a:pt x="85" y="61"/>
                  </a:cubicBezTo>
                  <a:cubicBezTo>
                    <a:pt x="127" y="61"/>
                    <a:pt x="162" y="35"/>
                    <a:pt x="162" y="4"/>
                  </a:cubicBezTo>
                  <a:cubicBezTo>
                    <a:pt x="162" y="2"/>
                    <a:pt x="164" y="0"/>
                    <a:pt x="166" y="0"/>
                  </a:cubicBezTo>
                  <a:cubicBezTo>
                    <a:pt x="168" y="0"/>
                    <a:pt x="170" y="2"/>
                    <a:pt x="170" y="4"/>
                  </a:cubicBezTo>
                  <a:cubicBezTo>
                    <a:pt x="170" y="40"/>
                    <a:pt x="132" y="69"/>
                    <a:pt x="85" y="69"/>
                  </a:cubicBezTo>
                  <a:close/>
                </a:path>
              </a:pathLst>
            </a:custGeom>
            <a:solidFill>
              <a:srgbClr val="F7636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3" name="Google Shape;273;p5"/>
            <p:cNvSpPr/>
            <p:nvPr/>
          </p:nvSpPr>
          <p:spPr>
            <a:xfrm>
              <a:off x="2371725" y="4360863"/>
              <a:ext cx="976312" cy="374650"/>
            </a:xfrm>
            <a:custGeom>
              <a:rect b="b" l="l" r="r" t="t"/>
              <a:pathLst>
                <a:path extrusionOk="0" h="144" w="376">
                  <a:moveTo>
                    <a:pt x="0" y="91"/>
                  </a:moveTo>
                  <a:cubicBezTo>
                    <a:pt x="335" y="5"/>
                    <a:pt x="335" y="5"/>
                    <a:pt x="335" y="5"/>
                  </a:cubicBezTo>
                  <a:cubicBezTo>
                    <a:pt x="350" y="0"/>
                    <a:pt x="366" y="7"/>
                    <a:pt x="371" y="22"/>
                  </a:cubicBezTo>
                  <a:cubicBezTo>
                    <a:pt x="376" y="36"/>
                    <a:pt x="369" y="52"/>
                    <a:pt x="354" y="57"/>
                  </a:cubicBezTo>
                  <a:cubicBezTo>
                    <a:pt x="20" y="144"/>
                    <a:pt x="20" y="144"/>
                    <a:pt x="20" y="144"/>
                  </a:cubicBezTo>
                  <a:lnTo>
                    <a:pt x="0" y="91"/>
                  </a:lnTo>
                  <a:close/>
                </a:path>
              </a:pathLst>
            </a:custGeom>
            <a:solidFill>
              <a:srgbClr val="4A3A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4" name="Google Shape;274;p5"/>
            <p:cNvSpPr/>
            <p:nvPr/>
          </p:nvSpPr>
          <p:spPr>
            <a:xfrm>
              <a:off x="2301875" y="4592638"/>
              <a:ext cx="142875" cy="322262"/>
            </a:xfrm>
            <a:custGeom>
              <a:rect b="b" l="l" r="r" t="t"/>
              <a:pathLst>
                <a:path extrusionOk="0" h="203" w="90">
                  <a:moveTo>
                    <a:pt x="0" y="0"/>
                  </a:moveTo>
                  <a:lnTo>
                    <a:pt x="58" y="0"/>
                  </a:lnTo>
                  <a:lnTo>
                    <a:pt x="90" y="81"/>
                  </a:lnTo>
                  <a:lnTo>
                    <a:pt x="6" y="203"/>
                  </a:lnTo>
                  <a:lnTo>
                    <a:pt x="0" y="0"/>
                  </a:ln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5" name="Google Shape;275;p5"/>
            <p:cNvSpPr/>
            <p:nvPr/>
          </p:nvSpPr>
          <p:spPr>
            <a:xfrm>
              <a:off x="2244725" y="4246563"/>
              <a:ext cx="1419225" cy="80962"/>
            </a:xfrm>
            <a:custGeom>
              <a:rect b="b" l="l" r="r" t="t"/>
              <a:pathLst>
                <a:path extrusionOk="0" h="31" w="547">
                  <a:moveTo>
                    <a:pt x="527" y="31"/>
                  </a:moveTo>
                  <a:cubicBezTo>
                    <a:pt x="20" y="31"/>
                    <a:pt x="20" y="31"/>
                    <a:pt x="20" y="31"/>
                  </a:cubicBezTo>
                  <a:cubicBezTo>
                    <a:pt x="9" y="31"/>
                    <a:pt x="0" y="30"/>
                    <a:pt x="0" y="19"/>
                  </a:cubicBezTo>
                  <a:cubicBezTo>
                    <a:pt x="0" y="0"/>
                    <a:pt x="0" y="0"/>
                    <a:pt x="0" y="0"/>
                  </a:cubicBezTo>
                  <a:cubicBezTo>
                    <a:pt x="547" y="0"/>
                    <a:pt x="547" y="0"/>
                    <a:pt x="547" y="0"/>
                  </a:cubicBezTo>
                  <a:cubicBezTo>
                    <a:pt x="547" y="19"/>
                    <a:pt x="547" y="19"/>
                    <a:pt x="547" y="19"/>
                  </a:cubicBezTo>
                  <a:cubicBezTo>
                    <a:pt x="547" y="30"/>
                    <a:pt x="538" y="31"/>
                    <a:pt x="527" y="31"/>
                  </a:cubicBezTo>
                  <a:close/>
                </a:path>
              </a:pathLst>
            </a:custGeom>
            <a:solidFill>
              <a:srgbClr val="9FA3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6" name="Google Shape;276;p5"/>
            <p:cNvSpPr/>
            <p:nvPr/>
          </p:nvSpPr>
          <p:spPr>
            <a:xfrm>
              <a:off x="2244725" y="4210050"/>
              <a:ext cx="1419225" cy="53975"/>
            </a:xfrm>
            <a:custGeom>
              <a:rect b="b" l="l" r="r" t="t"/>
              <a:pathLst>
                <a:path extrusionOk="0" h="21" w="547">
                  <a:moveTo>
                    <a:pt x="10" y="0"/>
                  </a:moveTo>
                  <a:cubicBezTo>
                    <a:pt x="537" y="0"/>
                    <a:pt x="537" y="0"/>
                    <a:pt x="537" y="0"/>
                  </a:cubicBezTo>
                  <a:cubicBezTo>
                    <a:pt x="542" y="0"/>
                    <a:pt x="547" y="4"/>
                    <a:pt x="547" y="10"/>
                  </a:cubicBezTo>
                  <a:cubicBezTo>
                    <a:pt x="547" y="21"/>
                    <a:pt x="547" y="21"/>
                    <a:pt x="547" y="21"/>
                  </a:cubicBezTo>
                  <a:cubicBezTo>
                    <a:pt x="0" y="21"/>
                    <a:pt x="0" y="21"/>
                    <a:pt x="0" y="21"/>
                  </a:cubicBezTo>
                  <a:cubicBezTo>
                    <a:pt x="0" y="10"/>
                    <a:pt x="0" y="10"/>
                    <a:pt x="0" y="10"/>
                  </a:cubicBezTo>
                  <a:cubicBezTo>
                    <a:pt x="0" y="4"/>
                    <a:pt x="5" y="0"/>
                    <a:pt x="10" y="0"/>
                  </a:cubicBezTo>
                  <a:close/>
                </a:path>
              </a:pathLst>
            </a:custGeom>
            <a:solidFill>
              <a:srgbClr val="B8BE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7" name="Google Shape;277;p5"/>
            <p:cNvSpPr/>
            <p:nvPr/>
          </p:nvSpPr>
          <p:spPr>
            <a:xfrm>
              <a:off x="2244725" y="4287838"/>
              <a:ext cx="1419225" cy="39687"/>
            </a:xfrm>
            <a:custGeom>
              <a:rect b="b" l="l" r="r" t="t"/>
              <a:pathLst>
                <a:path extrusionOk="0" h="15" w="547">
                  <a:moveTo>
                    <a:pt x="0" y="0"/>
                  </a:moveTo>
                  <a:cubicBezTo>
                    <a:pt x="0" y="3"/>
                    <a:pt x="0" y="3"/>
                    <a:pt x="0" y="3"/>
                  </a:cubicBezTo>
                  <a:cubicBezTo>
                    <a:pt x="0" y="14"/>
                    <a:pt x="9" y="15"/>
                    <a:pt x="20" y="15"/>
                  </a:cubicBezTo>
                  <a:cubicBezTo>
                    <a:pt x="527" y="15"/>
                    <a:pt x="527" y="15"/>
                    <a:pt x="527" y="15"/>
                  </a:cubicBezTo>
                  <a:cubicBezTo>
                    <a:pt x="538" y="15"/>
                    <a:pt x="547" y="14"/>
                    <a:pt x="547" y="3"/>
                  </a:cubicBezTo>
                  <a:cubicBezTo>
                    <a:pt x="547" y="0"/>
                    <a:pt x="547" y="0"/>
                    <a:pt x="547" y="0"/>
                  </a:cubicBezTo>
                  <a:lnTo>
                    <a:pt x="0" y="0"/>
                  </a:lnTo>
                  <a:close/>
                </a:path>
              </a:pathLst>
            </a:custGeom>
            <a:solidFill>
              <a:srgbClr val="9497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8" name="Google Shape;278;p5"/>
            <p:cNvSpPr/>
            <p:nvPr/>
          </p:nvSpPr>
          <p:spPr>
            <a:xfrm>
              <a:off x="2266950" y="5451475"/>
              <a:ext cx="141287" cy="141287"/>
            </a:xfrm>
            <a:prstGeom prst="ellipse">
              <a:avLst/>
            </a:prstGeom>
            <a:solidFill>
              <a:srgbClr val="4A3A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9" name="Google Shape;279;p5"/>
            <p:cNvSpPr/>
            <p:nvPr/>
          </p:nvSpPr>
          <p:spPr>
            <a:xfrm>
              <a:off x="3500438" y="5451475"/>
              <a:ext cx="141287" cy="141287"/>
            </a:xfrm>
            <a:prstGeom prst="ellipse">
              <a:avLst/>
            </a:prstGeom>
            <a:solidFill>
              <a:srgbClr val="4A3A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0" name="Google Shape;280;p5"/>
            <p:cNvSpPr/>
            <p:nvPr/>
          </p:nvSpPr>
          <p:spPr>
            <a:xfrm>
              <a:off x="449263" y="4321175"/>
              <a:ext cx="5011737" cy="271462"/>
            </a:xfrm>
            <a:prstGeom prst="rect">
              <a:avLst/>
            </a:prstGeom>
            <a:solidFill>
              <a:srgbClr val="DBBD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1" name="Google Shape;281;p5"/>
            <p:cNvSpPr/>
            <p:nvPr/>
          </p:nvSpPr>
          <p:spPr>
            <a:xfrm>
              <a:off x="449263" y="4321175"/>
              <a:ext cx="5011737" cy="84137"/>
            </a:xfrm>
            <a:prstGeom prst="rect">
              <a:avLst/>
            </a:prstGeom>
            <a:solidFill>
              <a:srgbClr val="F0C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2" name="Google Shape;282;p5"/>
            <p:cNvSpPr/>
            <p:nvPr/>
          </p:nvSpPr>
          <p:spPr>
            <a:xfrm>
              <a:off x="554038" y="4592638"/>
              <a:ext cx="207962" cy="1077912"/>
            </a:xfrm>
            <a:prstGeom prst="rect">
              <a:avLst/>
            </a:prstGeom>
            <a:solidFill>
              <a:srgbClr val="DBBD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3" name="Google Shape;283;p5"/>
            <p:cNvSpPr/>
            <p:nvPr/>
          </p:nvSpPr>
          <p:spPr>
            <a:xfrm>
              <a:off x="5149850" y="4592638"/>
              <a:ext cx="207962" cy="1077912"/>
            </a:xfrm>
            <a:prstGeom prst="rect">
              <a:avLst/>
            </a:prstGeom>
            <a:solidFill>
              <a:srgbClr val="DBBD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4" name="Google Shape;284;p5"/>
            <p:cNvSpPr/>
            <p:nvPr/>
          </p:nvSpPr>
          <p:spPr>
            <a:xfrm>
              <a:off x="954088" y="4984750"/>
              <a:ext cx="739775" cy="560387"/>
            </a:xfrm>
            <a:prstGeom prst="rect">
              <a:avLst/>
            </a:prstGeom>
            <a:solidFill>
              <a:srgbClr val="F8EB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5" name="Google Shape;285;p5"/>
            <p:cNvSpPr/>
            <p:nvPr/>
          </p:nvSpPr>
          <p:spPr>
            <a:xfrm>
              <a:off x="1693863" y="4984750"/>
              <a:ext cx="101600" cy="560387"/>
            </a:xfrm>
            <a:prstGeom prst="rect">
              <a:avLst/>
            </a:prstGeom>
            <a:solidFill>
              <a:srgbClr val="A4A2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6" name="Google Shape;286;p5"/>
            <p:cNvSpPr/>
            <p:nvPr/>
          </p:nvSpPr>
          <p:spPr>
            <a:xfrm>
              <a:off x="995363" y="4891088"/>
              <a:ext cx="739775" cy="93662"/>
            </a:xfrm>
            <a:prstGeom prst="rect">
              <a:avLst/>
            </a:prstGeom>
            <a:solidFill>
              <a:srgbClr val="F8EB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7" name="Google Shape;287;p5"/>
            <p:cNvSpPr/>
            <p:nvPr/>
          </p:nvSpPr>
          <p:spPr>
            <a:xfrm>
              <a:off x="1735138" y="4891088"/>
              <a:ext cx="101600" cy="93662"/>
            </a:xfrm>
            <a:prstGeom prst="rect">
              <a:avLst/>
            </a:prstGeom>
            <a:solidFill>
              <a:srgbClr val="A4A2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8" name="Google Shape;288;p5"/>
            <p:cNvSpPr/>
            <p:nvPr/>
          </p:nvSpPr>
          <p:spPr>
            <a:xfrm>
              <a:off x="974725" y="4729163"/>
              <a:ext cx="739775" cy="161925"/>
            </a:xfrm>
            <a:prstGeom prst="rect">
              <a:avLst/>
            </a:prstGeom>
            <a:solidFill>
              <a:srgbClr val="F8EB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9" name="Google Shape;289;p5"/>
            <p:cNvSpPr/>
            <p:nvPr/>
          </p:nvSpPr>
          <p:spPr>
            <a:xfrm>
              <a:off x="1714500" y="4729163"/>
              <a:ext cx="101600" cy="161925"/>
            </a:xfrm>
            <a:prstGeom prst="rect">
              <a:avLst/>
            </a:prstGeom>
            <a:solidFill>
              <a:srgbClr val="A4A2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0" name="Google Shape;290;p5"/>
            <p:cNvSpPr/>
            <p:nvPr/>
          </p:nvSpPr>
          <p:spPr>
            <a:xfrm>
              <a:off x="1489075" y="4984750"/>
              <a:ext cx="204787" cy="28575"/>
            </a:xfrm>
            <a:custGeom>
              <a:rect b="b" l="l" r="r" t="t"/>
              <a:pathLst>
                <a:path extrusionOk="0" h="18" w="129">
                  <a:moveTo>
                    <a:pt x="129" y="18"/>
                  </a:moveTo>
                  <a:lnTo>
                    <a:pt x="129" y="0"/>
                  </a:lnTo>
                  <a:lnTo>
                    <a:pt x="21" y="0"/>
                  </a:lnTo>
                  <a:lnTo>
                    <a:pt x="0" y="1"/>
                  </a:lnTo>
                  <a:lnTo>
                    <a:pt x="129" y="18"/>
                  </a:lnTo>
                  <a:close/>
                </a:path>
              </a:pathLst>
            </a:custGeom>
            <a:solidFill>
              <a:srgbClr val="A4A2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1" name="Google Shape;291;p5"/>
            <p:cNvSpPr/>
            <p:nvPr/>
          </p:nvSpPr>
          <p:spPr>
            <a:xfrm>
              <a:off x="974725" y="4891088"/>
              <a:ext cx="739775" cy="0"/>
            </a:xfrm>
            <a:custGeom>
              <a:rect b="b" l="l" r="r" t="t"/>
              <a:pathLst>
                <a:path extrusionOk="0" h="120000" w="466">
                  <a:moveTo>
                    <a:pt x="466" y="0"/>
                  </a:moveTo>
                  <a:lnTo>
                    <a:pt x="0" y="0"/>
                  </a:lnTo>
                  <a:lnTo>
                    <a:pt x="466" y="0"/>
                  </a:lnTo>
                  <a:close/>
                </a:path>
              </a:pathLst>
            </a:custGeom>
            <a:solidFill>
              <a:srgbClr val="F8EB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292" name="Google Shape;292;p5"/>
            <p:cNvCxnSpPr/>
            <p:nvPr/>
          </p:nvCxnSpPr>
          <p:spPr>
            <a:xfrm rot="10800000">
              <a:off x="974725" y="4891088"/>
              <a:ext cx="739775" cy="0"/>
            </a:xfrm>
            <a:prstGeom prst="straightConnector1">
              <a:avLst/>
            </a:prstGeom>
            <a:noFill/>
            <a:ln>
              <a:noFill/>
            </a:ln>
          </p:spPr>
        </p:cxnSp>
        <p:sp>
          <p:nvSpPr>
            <p:cNvPr id="293" name="Google Shape;293;p5"/>
            <p:cNvSpPr/>
            <p:nvPr/>
          </p:nvSpPr>
          <p:spPr>
            <a:xfrm>
              <a:off x="1158875" y="4891088"/>
              <a:ext cx="331787" cy="41275"/>
            </a:xfrm>
            <a:custGeom>
              <a:rect b="b" l="l" r="r" t="t"/>
              <a:pathLst>
                <a:path extrusionOk="0" h="26" w="209">
                  <a:moveTo>
                    <a:pt x="209" y="0"/>
                  </a:moveTo>
                  <a:lnTo>
                    <a:pt x="0" y="0"/>
                  </a:lnTo>
                  <a:lnTo>
                    <a:pt x="54" y="26"/>
                  </a:lnTo>
                  <a:lnTo>
                    <a:pt x="20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4" name="Google Shape;294;p5"/>
            <p:cNvSpPr/>
            <p:nvPr/>
          </p:nvSpPr>
          <p:spPr>
            <a:xfrm>
              <a:off x="882650" y="5083175"/>
              <a:ext cx="869950" cy="587375"/>
            </a:xfrm>
            <a:prstGeom prst="rect">
              <a:avLst/>
            </a:prstGeom>
            <a:solidFill>
              <a:srgbClr val="B39A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5" name="Google Shape;295;p5"/>
            <p:cNvSpPr/>
            <p:nvPr/>
          </p:nvSpPr>
          <p:spPr>
            <a:xfrm>
              <a:off x="1738313" y="5083175"/>
              <a:ext cx="107950" cy="587375"/>
            </a:xfrm>
            <a:prstGeom prst="rect">
              <a:avLst/>
            </a:prstGeom>
            <a:solidFill>
              <a:srgbClr val="A68F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6" name="Google Shape;296;p5"/>
            <p:cNvSpPr/>
            <p:nvPr/>
          </p:nvSpPr>
          <p:spPr>
            <a:xfrm>
              <a:off x="1166813" y="5165725"/>
              <a:ext cx="303212" cy="80962"/>
            </a:xfrm>
            <a:custGeom>
              <a:rect b="b" l="l" r="r" t="t"/>
              <a:pathLst>
                <a:path extrusionOk="0" h="31" w="117">
                  <a:moveTo>
                    <a:pt x="101" y="31"/>
                  </a:moveTo>
                  <a:cubicBezTo>
                    <a:pt x="16" y="31"/>
                    <a:pt x="16" y="31"/>
                    <a:pt x="16" y="31"/>
                  </a:cubicBezTo>
                  <a:cubicBezTo>
                    <a:pt x="7" y="31"/>
                    <a:pt x="0" y="24"/>
                    <a:pt x="0" y="15"/>
                  </a:cubicBezTo>
                  <a:cubicBezTo>
                    <a:pt x="0" y="7"/>
                    <a:pt x="7" y="0"/>
                    <a:pt x="16" y="0"/>
                  </a:cubicBezTo>
                  <a:cubicBezTo>
                    <a:pt x="101" y="0"/>
                    <a:pt x="101" y="0"/>
                    <a:pt x="101" y="0"/>
                  </a:cubicBezTo>
                  <a:cubicBezTo>
                    <a:pt x="110" y="0"/>
                    <a:pt x="117" y="7"/>
                    <a:pt x="117" y="15"/>
                  </a:cubicBezTo>
                  <a:cubicBezTo>
                    <a:pt x="117" y="24"/>
                    <a:pt x="110" y="31"/>
                    <a:pt x="101" y="31"/>
                  </a:cubicBezTo>
                  <a:close/>
                </a:path>
              </a:pathLst>
            </a:custGeom>
            <a:solidFill>
              <a:srgbClr val="A68F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7" name="Google Shape;297;p5"/>
            <p:cNvSpPr/>
            <p:nvPr/>
          </p:nvSpPr>
          <p:spPr>
            <a:xfrm>
              <a:off x="1268413" y="5165725"/>
              <a:ext cx="201612" cy="80962"/>
            </a:xfrm>
            <a:custGeom>
              <a:rect b="b" l="l" r="r" t="t"/>
              <a:pathLst>
                <a:path extrusionOk="0" h="31" w="78">
                  <a:moveTo>
                    <a:pt x="78" y="15"/>
                  </a:moveTo>
                  <a:cubicBezTo>
                    <a:pt x="78" y="7"/>
                    <a:pt x="71" y="0"/>
                    <a:pt x="62" y="0"/>
                  </a:cubicBezTo>
                  <a:cubicBezTo>
                    <a:pt x="16" y="0"/>
                    <a:pt x="16" y="0"/>
                    <a:pt x="16" y="0"/>
                  </a:cubicBezTo>
                  <a:cubicBezTo>
                    <a:pt x="7" y="0"/>
                    <a:pt x="0" y="7"/>
                    <a:pt x="0" y="15"/>
                  </a:cubicBezTo>
                  <a:cubicBezTo>
                    <a:pt x="0" y="24"/>
                    <a:pt x="7" y="31"/>
                    <a:pt x="16" y="31"/>
                  </a:cubicBezTo>
                  <a:cubicBezTo>
                    <a:pt x="62" y="31"/>
                    <a:pt x="62" y="31"/>
                    <a:pt x="62" y="31"/>
                  </a:cubicBezTo>
                  <a:cubicBezTo>
                    <a:pt x="71" y="31"/>
                    <a:pt x="78" y="24"/>
                    <a:pt x="78" y="15"/>
                  </a:cubicBezTo>
                  <a:close/>
                </a:path>
              </a:pathLst>
            </a:custGeom>
            <a:solidFill>
              <a:srgbClr val="F8EB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8" name="Google Shape;298;p5"/>
            <p:cNvSpPr/>
            <p:nvPr/>
          </p:nvSpPr>
          <p:spPr>
            <a:xfrm>
              <a:off x="554038" y="4592638"/>
              <a:ext cx="207962" cy="114300"/>
            </a:xfrm>
            <a:prstGeom prst="rect">
              <a:avLst/>
            </a:prstGeom>
            <a:solidFill>
              <a:srgbClr val="C7AC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9" name="Google Shape;299;p5"/>
            <p:cNvSpPr/>
            <p:nvPr/>
          </p:nvSpPr>
          <p:spPr>
            <a:xfrm>
              <a:off x="5149850" y="4592638"/>
              <a:ext cx="207962" cy="114300"/>
            </a:xfrm>
            <a:prstGeom prst="rect">
              <a:avLst/>
            </a:prstGeom>
            <a:solidFill>
              <a:srgbClr val="C7AC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0" name="Google Shape;300;p5"/>
            <p:cNvSpPr/>
            <p:nvPr/>
          </p:nvSpPr>
          <p:spPr>
            <a:xfrm>
              <a:off x="2560638" y="2654300"/>
              <a:ext cx="138112" cy="90487"/>
            </a:xfrm>
            <a:custGeom>
              <a:rect b="b" l="l" r="r" t="t"/>
              <a:pathLst>
                <a:path extrusionOk="0" h="35" w="53">
                  <a:moveTo>
                    <a:pt x="48" y="26"/>
                  </a:moveTo>
                  <a:cubicBezTo>
                    <a:pt x="45" y="27"/>
                    <a:pt x="43" y="26"/>
                    <a:pt x="41" y="24"/>
                  </a:cubicBezTo>
                  <a:cubicBezTo>
                    <a:pt x="37" y="19"/>
                    <a:pt x="31" y="13"/>
                    <a:pt x="26" y="14"/>
                  </a:cubicBezTo>
                  <a:cubicBezTo>
                    <a:pt x="19" y="15"/>
                    <a:pt x="14" y="26"/>
                    <a:pt x="12" y="31"/>
                  </a:cubicBezTo>
                  <a:cubicBezTo>
                    <a:pt x="11" y="34"/>
                    <a:pt x="8" y="35"/>
                    <a:pt x="5" y="34"/>
                  </a:cubicBezTo>
                  <a:cubicBezTo>
                    <a:pt x="2" y="33"/>
                    <a:pt x="0" y="30"/>
                    <a:pt x="1" y="27"/>
                  </a:cubicBezTo>
                  <a:cubicBezTo>
                    <a:pt x="2" y="25"/>
                    <a:pt x="9" y="5"/>
                    <a:pt x="24" y="2"/>
                  </a:cubicBezTo>
                  <a:cubicBezTo>
                    <a:pt x="33" y="0"/>
                    <a:pt x="42" y="5"/>
                    <a:pt x="51" y="17"/>
                  </a:cubicBezTo>
                  <a:cubicBezTo>
                    <a:pt x="53" y="19"/>
                    <a:pt x="52" y="23"/>
                    <a:pt x="50" y="25"/>
                  </a:cubicBezTo>
                  <a:cubicBezTo>
                    <a:pt x="49" y="26"/>
                    <a:pt x="48" y="26"/>
                    <a:pt x="48" y="26"/>
                  </a:cubicBez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1" name="Google Shape;301;p5"/>
            <p:cNvSpPr/>
            <p:nvPr/>
          </p:nvSpPr>
          <p:spPr>
            <a:xfrm>
              <a:off x="3209925" y="2654300"/>
              <a:ext cx="138112" cy="90487"/>
            </a:xfrm>
            <a:custGeom>
              <a:rect b="b" l="l" r="r" t="t"/>
              <a:pathLst>
                <a:path extrusionOk="0" h="35" w="53">
                  <a:moveTo>
                    <a:pt x="5" y="26"/>
                  </a:moveTo>
                  <a:cubicBezTo>
                    <a:pt x="7" y="27"/>
                    <a:pt x="10" y="26"/>
                    <a:pt x="11" y="24"/>
                  </a:cubicBezTo>
                  <a:cubicBezTo>
                    <a:pt x="16" y="19"/>
                    <a:pt x="22" y="13"/>
                    <a:pt x="27" y="14"/>
                  </a:cubicBezTo>
                  <a:cubicBezTo>
                    <a:pt x="33" y="15"/>
                    <a:pt x="39" y="26"/>
                    <a:pt x="40" y="31"/>
                  </a:cubicBezTo>
                  <a:cubicBezTo>
                    <a:pt x="41" y="34"/>
                    <a:pt x="45" y="35"/>
                    <a:pt x="48" y="34"/>
                  </a:cubicBezTo>
                  <a:cubicBezTo>
                    <a:pt x="51" y="33"/>
                    <a:pt x="53" y="30"/>
                    <a:pt x="52" y="27"/>
                  </a:cubicBezTo>
                  <a:cubicBezTo>
                    <a:pt x="51" y="25"/>
                    <a:pt x="44" y="5"/>
                    <a:pt x="29" y="2"/>
                  </a:cubicBezTo>
                  <a:cubicBezTo>
                    <a:pt x="20" y="0"/>
                    <a:pt x="11" y="5"/>
                    <a:pt x="2" y="17"/>
                  </a:cubicBezTo>
                  <a:cubicBezTo>
                    <a:pt x="0" y="19"/>
                    <a:pt x="0" y="23"/>
                    <a:pt x="3" y="25"/>
                  </a:cubicBezTo>
                  <a:cubicBezTo>
                    <a:pt x="4" y="26"/>
                    <a:pt x="4" y="26"/>
                    <a:pt x="5" y="26"/>
                  </a:cubicBezTo>
                  <a:close/>
                </a:path>
              </a:pathLst>
            </a:custGeom>
            <a:solidFill>
              <a:srgbClr val="60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02" name="Google Shape;302;p5"/>
          <p:cNvSpPr txBox="1"/>
          <p:nvPr/>
        </p:nvSpPr>
        <p:spPr>
          <a:xfrm>
            <a:off x="7107904" y="1937014"/>
            <a:ext cx="4168275" cy="26318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Object-relational mapping (ORM)</a:t>
            </a:r>
            <a:endParaRPr/>
          </a:p>
          <a:p>
            <a:pPr indent="-190500" lvl="0" marL="342900" marR="0" rtl="0" algn="just">
              <a:lnSpc>
                <a:spcPct val="150000"/>
              </a:lnSpc>
              <a:spcBef>
                <a:spcPts val="0"/>
              </a:spcBef>
              <a:spcAft>
                <a:spcPts val="0"/>
              </a:spcAft>
              <a:buClr>
                <a:schemeClr val="accent1"/>
              </a:buClr>
              <a:buSzPts val="2400"/>
              <a:buFont typeface="Raleway"/>
              <a:buNone/>
            </a:pPr>
            <a:r>
              <a:t/>
            </a:r>
            <a:endParaRPr b="1"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Automatic admin interface</a:t>
            </a:r>
            <a:endParaRPr/>
          </a:p>
          <a:p>
            <a:pPr indent="-190500" lvl="0" marL="342900" marR="0" rtl="0" algn="just">
              <a:lnSpc>
                <a:spcPct val="150000"/>
              </a:lnSpc>
              <a:spcBef>
                <a:spcPts val="0"/>
              </a:spcBef>
              <a:spcAft>
                <a:spcPts val="0"/>
              </a:spcAft>
              <a:buClr>
                <a:schemeClr val="accent1"/>
              </a:buClr>
              <a:buSzPts val="2400"/>
              <a:buFont typeface="Raleway"/>
              <a:buNone/>
            </a:pPr>
            <a:r>
              <a:t/>
            </a:r>
            <a:endParaRPr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Routing (URL Design)</a:t>
            </a:r>
            <a:endParaRPr/>
          </a:p>
          <a:p>
            <a:pPr indent="-190500" lvl="0" marL="342900" marR="0" rtl="0" algn="just">
              <a:lnSpc>
                <a:spcPct val="150000"/>
              </a:lnSpc>
              <a:spcBef>
                <a:spcPts val="0"/>
              </a:spcBef>
              <a:spcAft>
                <a:spcPts val="0"/>
              </a:spcAft>
              <a:buClr>
                <a:schemeClr val="accent1"/>
              </a:buClr>
              <a:buSzPts val="2400"/>
              <a:buFont typeface="Raleway"/>
              <a:buNone/>
            </a:pPr>
            <a:r>
              <a:t/>
            </a:r>
            <a:endParaRPr b="1"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Template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
          <p:cNvSpPr txBox="1"/>
          <p:nvPr/>
        </p:nvSpPr>
        <p:spPr>
          <a:xfrm>
            <a:off x="1093045" y="1120249"/>
            <a:ext cx="317551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LINGKUNGAN PERSIAPAN</a:t>
            </a:r>
            <a:endParaRPr/>
          </a:p>
        </p:txBody>
      </p:sp>
      <p:sp>
        <p:nvSpPr>
          <p:cNvPr id="308" name="Google Shape;308;p6"/>
          <p:cNvSpPr/>
          <p:nvPr/>
        </p:nvSpPr>
        <p:spPr>
          <a:xfrm>
            <a:off x="665905" y="1120249"/>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309" name="Google Shape;309;p6"/>
          <p:cNvGrpSpPr/>
          <p:nvPr/>
        </p:nvGrpSpPr>
        <p:grpSpPr>
          <a:xfrm>
            <a:off x="5203316" y="464126"/>
            <a:ext cx="7481817" cy="5628673"/>
            <a:chOff x="2432790" y="730250"/>
            <a:chExt cx="7132330" cy="5365749"/>
          </a:xfrm>
        </p:grpSpPr>
        <p:sp>
          <p:nvSpPr>
            <p:cNvPr id="310" name="Google Shape;310;p6"/>
            <p:cNvSpPr/>
            <p:nvPr/>
          </p:nvSpPr>
          <p:spPr>
            <a:xfrm>
              <a:off x="3363911" y="800100"/>
              <a:ext cx="5110162" cy="5078412"/>
            </a:xfrm>
            <a:custGeom>
              <a:rect b="b" l="l" r="r" t="t"/>
              <a:pathLst>
                <a:path extrusionOk="0" h="2432" w="2447">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1" name="Google Shape;311;p6"/>
            <p:cNvSpPr/>
            <p:nvPr/>
          </p:nvSpPr>
          <p:spPr>
            <a:xfrm>
              <a:off x="8165702" y="2195512"/>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2" name="Google Shape;312;p6"/>
            <p:cNvSpPr/>
            <p:nvPr/>
          </p:nvSpPr>
          <p:spPr>
            <a:xfrm>
              <a:off x="3878262" y="5394324"/>
              <a:ext cx="701675" cy="701675"/>
            </a:xfrm>
            <a:custGeom>
              <a:rect b="b" l="l" r="r" t="t"/>
              <a:pathLst>
                <a:path extrusionOk="0" h="336" w="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3" name="Google Shape;313;p6"/>
            <p:cNvSpPr/>
            <p:nvPr/>
          </p:nvSpPr>
          <p:spPr>
            <a:xfrm>
              <a:off x="6370637" y="1084263"/>
              <a:ext cx="1590675" cy="1590675"/>
            </a:xfrm>
            <a:custGeom>
              <a:rect b="b" l="l" r="r" t="t"/>
              <a:pathLst>
                <a:path extrusionOk="0" h="762" w="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4" name="Google Shape;314;p6"/>
            <p:cNvSpPr/>
            <p:nvPr/>
          </p:nvSpPr>
          <p:spPr>
            <a:xfrm>
              <a:off x="8306592" y="11715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5" name="Google Shape;315;p6"/>
            <p:cNvSpPr/>
            <p:nvPr/>
          </p:nvSpPr>
          <p:spPr>
            <a:xfrm>
              <a:off x="3743324" y="1357313"/>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6" name="Google Shape;316;p6"/>
            <p:cNvSpPr/>
            <p:nvPr/>
          </p:nvSpPr>
          <p:spPr>
            <a:xfrm>
              <a:off x="6724649" y="4189412"/>
              <a:ext cx="1344612" cy="1343025"/>
            </a:xfrm>
            <a:custGeom>
              <a:rect b="b" l="l" r="r" t="t"/>
              <a:pathLst>
                <a:path extrusionOk="0" h="643" w="644">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7" name="Google Shape;317;p6"/>
            <p:cNvSpPr/>
            <p:nvPr/>
          </p:nvSpPr>
          <p:spPr>
            <a:xfrm>
              <a:off x="2933698" y="3802585"/>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8" name="Google Shape;318;p6"/>
            <p:cNvSpPr/>
            <p:nvPr/>
          </p:nvSpPr>
          <p:spPr>
            <a:xfrm>
              <a:off x="5180158" y="94882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9" name="Google Shape;319;p6"/>
            <p:cNvSpPr/>
            <p:nvPr/>
          </p:nvSpPr>
          <p:spPr>
            <a:xfrm>
              <a:off x="7873998" y="730250"/>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0" name="Google Shape;320;p6"/>
            <p:cNvSpPr/>
            <p:nvPr/>
          </p:nvSpPr>
          <p:spPr>
            <a:xfrm>
              <a:off x="6345237" y="5465761"/>
              <a:ext cx="430213" cy="430213"/>
            </a:xfrm>
            <a:custGeom>
              <a:rect b="b" l="l" r="r" t="t"/>
              <a:pathLst>
                <a:path extrusionOk="0" h="206" w="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1" name="Google Shape;321;p6"/>
            <p:cNvSpPr/>
            <p:nvPr/>
          </p:nvSpPr>
          <p:spPr>
            <a:xfrm>
              <a:off x="5051425" y="5585890"/>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2" name="Google Shape;322;p6"/>
            <p:cNvSpPr/>
            <p:nvPr/>
          </p:nvSpPr>
          <p:spPr>
            <a:xfrm>
              <a:off x="8183994" y="3779475"/>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3" name="Google Shape;323;p6"/>
            <p:cNvSpPr/>
            <p:nvPr/>
          </p:nvSpPr>
          <p:spPr>
            <a:xfrm>
              <a:off x="9134907" y="3349262"/>
              <a:ext cx="430213" cy="430213"/>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4" name="Google Shape;324;p6"/>
            <p:cNvSpPr/>
            <p:nvPr/>
          </p:nvSpPr>
          <p:spPr>
            <a:xfrm>
              <a:off x="2764576" y="1879599"/>
              <a:ext cx="950913" cy="9540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5" name="Google Shape;325;p6"/>
            <p:cNvSpPr/>
            <p:nvPr/>
          </p:nvSpPr>
          <p:spPr>
            <a:xfrm>
              <a:off x="2432790" y="2824939"/>
              <a:ext cx="330055" cy="30135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6" name="Google Shape;326;p6"/>
            <p:cNvSpPr/>
            <p:nvPr/>
          </p:nvSpPr>
          <p:spPr>
            <a:xfrm>
              <a:off x="7440141" y="4765674"/>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7" name="Google Shape;327;p6"/>
            <p:cNvSpPr/>
            <p:nvPr/>
          </p:nvSpPr>
          <p:spPr>
            <a:xfrm>
              <a:off x="3756966" y="1084263"/>
              <a:ext cx="700088" cy="700088"/>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28" name="Google Shape;328;p6"/>
          <p:cNvSpPr/>
          <p:nvPr/>
        </p:nvSpPr>
        <p:spPr>
          <a:xfrm rot="2700000">
            <a:off x="7868454" y="4265455"/>
            <a:ext cx="1013382" cy="701684"/>
          </a:xfrm>
          <a:custGeom>
            <a:rect b="b" l="l" r="r" t="t"/>
            <a:pathLst>
              <a:path extrusionOk="0" h="484" w="699">
                <a:moveTo>
                  <a:pt x="246" y="0"/>
                </a:moveTo>
                <a:lnTo>
                  <a:pt x="699" y="0"/>
                </a:lnTo>
                <a:lnTo>
                  <a:pt x="699" y="484"/>
                </a:lnTo>
                <a:lnTo>
                  <a:pt x="246" y="484"/>
                </a:lnTo>
                <a:lnTo>
                  <a:pt x="0" y="242"/>
                </a:lnTo>
                <a:lnTo>
                  <a:pt x="246" y="0"/>
                </a:lnTo>
                <a:lnTo>
                  <a:pt x="246" y="0"/>
                </a:lnTo>
                <a:lnTo>
                  <a:pt x="246"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29" name="Google Shape;329;p6"/>
          <p:cNvSpPr/>
          <p:nvPr/>
        </p:nvSpPr>
        <p:spPr>
          <a:xfrm rot="2700000">
            <a:off x="9061865" y="3830827"/>
            <a:ext cx="697335" cy="1919483"/>
          </a:xfrm>
          <a:custGeom>
            <a:rect b="b" l="l" r="r" t="t"/>
            <a:pathLst>
              <a:path extrusionOk="0" h="1324" w="481">
                <a:moveTo>
                  <a:pt x="239" y="241"/>
                </a:moveTo>
                <a:lnTo>
                  <a:pt x="481" y="0"/>
                </a:lnTo>
                <a:lnTo>
                  <a:pt x="481" y="840"/>
                </a:lnTo>
                <a:lnTo>
                  <a:pt x="0" y="1324"/>
                </a:lnTo>
                <a:lnTo>
                  <a:pt x="0" y="0"/>
                </a:lnTo>
                <a:lnTo>
                  <a:pt x="239" y="241"/>
                </a:lnTo>
                <a:lnTo>
                  <a:pt x="239" y="241"/>
                </a:lnTo>
                <a:lnTo>
                  <a:pt x="239" y="241"/>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30" name="Google Shape;330;p6"/>
          <p:cNvSpPr/>
          <p:nvPr/>
        </p:nvSpPr>
        <p:spPr>
          <a:xfrm rot="2700000">
            <a:off x="7299021" y="2176839"/>
            <a:ext cx="701684" cy="1009032"/>
          </a:xfrm>
          <a:custGeom>
            <a:rect b="b" l="l" r="r" t="t"/>
            <a:pathLst>
              <a:path extrusionOk="0" h="696" w="484">
                <a:moveTo>
                  <a:pt x="484" y="242"/>
                </a:moveTo>
                <a:lnTo>
                  <a:pt x="484" y="696"/>
                </a:lnTo>
                <a:lnTo>
                  <a:pt x="0" y="696"/>
                </a:lnTo>
                <a:lnTo>
                  <a:pt x="0" y="242"/>
                </a:lnTo>
                <a:lnTo>
                  <a:pt x="242" y="0"/>
                </a:lnTo>
                <a:lnTo>
                  <a:pt x="484" y="242"/>
                </a:lnTo>
                <a:lnTo>
                  <a:pt x="484" y="242"/>
                </a:lnTo>
                <a:lnTo>
                  <a:pt x="484" y="242"/>
                </a:lnTo>
                <a:close/>
              </a:path>
            </a:pathLst>
          </a:custGeom>
          <a:solidFill>
            <a:srgbClr val="2F323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31" name="Google Shape;331;p6"/>
          <p:cNvSpPr/>
          <p:nvPr/>
        </p:nvSpPr>
        <p:spPr>
          <a:xfrm rot="2700000">
            <a:off x="6516061" y="3365387"/>
            <a:ext cx="1918031" cy="701684"/>
          </a:xfrm>
          <a:custGeom>
            <a:rect b="b" l="l" r="r" t="t"/>
            <a:pathLst>
              <a:path extrusionOk="0" h="484" w="1323">
                <a:moveTo>
                  <a:pt x="1081" y="242"/>
                </a:moveTo>
                <a:lnTo>
                  <a:pt x="1323" y="484"/>
                </a:lnTo>
                <a:lnTo>
                  <a:pt x="484" y="484"/>
                </a:lnTo>
                <a:lnTo>
                  <a:pt x="0" y="0"/>
                </a:lnTo>
                <a:lnTo>
                  <a:pt x="1323" y="0"/>
                </a:lnTo>
                <a:lnTo>
                  <a:pt x="1081" y="242"/>
                </a:lnTo>
                <a:lnTo>
                  <a:pt x="1081" y="242"/>
                </a:lnTo>
                <a:lnTo>
                  <a:pt x="1081" y="242"/>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32" name="Google Shape;332;p6"/>
          <p:cNvSpPr/>
          <p:nvPr/>
        </p:nvSpPr>
        <p:spPr>
          <a:xfrm rot="2700000">
            <a:off x="9117618" y="1568023"/>
            <a:ext cx="1006133" cy="700234"/>
          </a:xfrm>
          <a:custGeom>
            <a:rect b="b" l="l" r="r" t="t"/>
            <a:pathLst>
              <a:path extrusionOk="0" h="483" w="694">
                <a:moveTo>
                  <a:pt x="452" y="483"/>
                </a:moveTo>
                <a:lnTo>
                  <a:pt x="0" y="483"/>
                </a:lnTo>
                <a:lnTo>
                  <a:pt x="0" y="0"/>
                </a:lnTo>
                <a:lnTo>
                  <a:pt x="452" y="0"/>
                </a:lnTo>
                <a:lnTo>
                  <a:pt x="694" y="242"/>
                </a:lnTo>
                <a:lnTo>
                  <a:pt x="452" y="483"/>
                </a:lnTo>
                <a:lnTo>
                  <a:pt x="452" y="483"/>
                </a:lnTo>
                <a:lnTo>
                  <a:pt x="452" y="483"/>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33" name="Google Shape;333;p6"/>
          <p:cNvSpPr/>
          <p:nvPr/>
        </p:nvSpPr>
        <p:spPr>
          <a:xfrm rot="2700000">
            <a:off x="8234970" y="785665"/>
            <a:ext cx="701684" cy="1919483"/>
          </a:xfrm>
          <a:custGeom>
            <a:rect b="b" l="l" r="r" t="t"/>
            <a:pathLst>
              <a:path extrusionOk="0" h="1324" w="484">
                <a:moveTo>
                  <a:pt x="242" y="1083"/>
                </a:moveTo>
                <a:lnTo>
                  <a:pt x="0" y="1324"/>
                </a:lnTo>
                <a:lnTo>
                  <a:pt x="0" y="483"/>
                </a:lnTo>
                <a:lnTo>
                  <a:pt x="484" y="0"/>
                </a:lnTo>
                <a:lnTo>
                  <a:pt x="484" y="1324"/>
                </a:lnTo>
                <a:lnTo>
                  <a:pt x="242" y="1083"/>
                </a:lnTo>
                <a:lnTo>
                  <a:pt x="242" y="1083"/>
                </a:lnTo>
                <a:lnTo>
                  <a:pt x="242" y="1083"/>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34" name="Google Shape;334;p6"/>
          <p:cNvSpPr/>
          <p:nvPr/>
        </p:nvSpPr>
        <p:spPr>
          <a:xfrm rot="2700000">
            <a:off x="9998326" y="3348867"/>
            <a:ext cx="697335" cy="1010482"/>
          </a:xfrm>
          <a:custGeom>
            <a:rect b="b" l="l" r="r" t="t"/>
            <a:pathLst>
              <a:path extrusionOk="0" h="697" w="481">
                <a:moveTo>
                  <a:pt x="0" y="455"/>
                </a:moveTo>
                <a:lnTo>
                  <a:pt x="0" y="0"/>
                </a:lnTo>
                <a:lnTo>
                  <a:pt x="481" y="0"/>
                </a:lnTo>
                <a:lnTo>
                  <a:pt x="481" y="455"/>
                </a:lnTo>
                <a:lnTo>
                  <a:pt x="239" y="697"/>
                </a:lnTo>
                <a:lnTo>
                  <a:pt x="0" y="455"/>
                </a:lnTo>
                <a:lnTo>
                  <a:pt x="0" y="455"/>
                </a:lnTo>
                <a:lnTo>
                  <a:pt x="0" y="455"/>
                </a:lnTo>
                <a:close/>
              </a:path>
            </a:pathLst>
          </a:custGeom>
          <a:solidFill>
            <a:srgbClr val="2F323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35" name="Google Shape;335;p6"/>
          <p:cNvSpPr/>
          <p:nvPr/>
        </p:nvSpPr>
        <p:spPr>
          <a:xfrm rot="2700000">
            <a:off x="9562463" y="2468093"/>
            <a:ext cx="1916582" cy="700234"/>
          </a:xfrm>
          <a:custGeom>
            <a:rect b="b" l="l" r="r" t="t"/>
            <a:pathLst>
              <a:path extrusionOk="0" h="483" w="1322">
                <a:moveTo>
                  <a:pt x="244" y="242"/>
                </a:moveTo>
                <a:lnTo>
                  <a:pt x="0" y="0"/>
                </a:lnTo>
                <a:lnTo>
                  <a:pt x="843" y="0"/>
                </a:lnTo>
                <a:lnTo>
                  <a:pt x="1322" y="483"/>
                </a:lnTo>
                <a:lnTo>
                  <a:pt x="0" y="483"/>
                </a:lnTo>
                <a:lnTo>
                  <a:pt x="244" y="242"/>
                </a:lnTo>
                <a:lnTo>
                  <a:pt x="244" y="242"/>
                </a:lnTo>
                <a:lnTo>
                  <a:pt x="244" y="242"/>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53">
              <a:solidFill>
                <a:schemeClr val="dk1"/>
              </a:solidFill>
              <a:latin typeface="Open Sans"/>
              <a:ea typeface="Open Sans"/>
              <a:cs typeface="Open Sans"/>
              <a:sym typeface="Open Sans"/>
            </a:endParaRPr>
          </a:p>
        </p:txBody>
      </p:sp>
      <p:sp>
        <p:nvSpPr>
          <p:cNvPr id="336" name="Google Shape;336;p6"/>
          <p:cNvSpPr/>
          <p:nvPr/>
        </p:nvSpPr>
        <p:spPr>
          <a:xfrm>
            <a:off x="8660983" y="2943182"/>
            <a:ext cx="605274" cy="603987"/>
          </a:xfrm>
          <a:custGeom>
            <a:rect b="b" l="l" r="r" t="t"/>
            <a:pathLst>
              <a:path extrusionOk="0" h="198" w="199">
                <a:moveTo>
                  <a:pt x="100" y="0"/>
                </a:moveTo>
                <a:cubicBezTo>
                  <a:pt x="45" y="0"/>
                  <a:pt x="0" y="44"/>
                  <a:pt x="0" y="99"/>
                </a:cubicBezTo>
                <a:cubicBezTo>
                  <a:pt x="0" y="153"/>
                  <a:pt x="45" y="198"/>
                  <a:pt x="100" y="198"/>
                </a:cubicBezTo>
                <a:cubicBezTo>
                  <a:pt x="154" y="198"/>
                  <a:pt x="199" y="153"/>
                  <a:pt x="199" y="99"/>
                </a:cubicBezTo>
                <a:cubicBezTo>
                  <a:pt x="199" y="44"/>
                  <a:pt x="154" y="0"/>
                  <a:pt x="100" y="0"/>
                </a:cubicBezTo>
                <a:moveTo>
                  <a:pt x="112" y="185"/>
                </a:moveTo>
                <a:cubicBezTo>
                  <a:pt x="109" y="185"/>
                  <a:pt x="106" y="186"/>
                  <a:pt x="104" y="186"/>
                </a:cubicBezTo>
                <a:cubicBezTo>
                  <a:pt x="104" y="145"/>
                  <a:pt x="104" y="145"/>
                  <a:pt x="104" y="145"/>
                </a:cubicBezTo>
                <a:cubicBezTo>
                  <a:pt x="116" y="145"/>
                  <a:pt x="129" y="147"/>
                  <a:pt x="140" y="150"/>
                </a:cubicBezTo>
                <a:cubicBezTo>
                  <a:pt x="133" y="167"/>
                  <a:pt x="123" y="180"/>
                  <a:pt x="112" y="185"/>
                </a:cubicBezTo>
                <a:moveTo>
                  <a:pt x="59" y="150"/>
                </a:moveTo>
                <a:cubicBezTo>
                  <a:pt x="71" y="147"/>
                  <a:pt x="83" y="145"/>
                  <a:pt x="96" y="145"/>
                </a:cubicBezTo>
                <a:cubicBezTo>
                  <a:pt x="96" y="186"/>
                  <a:pt x="96" y="186"/>
                  <a:pt x="96" y="186"/>
                </a:cubicBezTo>
                <a:cubicBezTo>
                  <a:pt x="93" y="186"/>
                  <a:pt x="90" y="185"/>
                  <a:pt x="87" y="185"/>
                </a:cubicBezTo>
                <a:cubicBezTo>
                  <a:pt x="76" y="180"/>
                  <a:pt x="66" y="167"/>
                  <a:pt x="59" y="150"/>
                </a:cubicBezTo>
                <a:moveTo>
                  <a:pt x="87" y="13"/>
                </a:moveTo>
                <a:cubicBezTo>
                  <a:pt x="90" y="12"/>
                  <a:pt x="93" y="12"/>
                  <a:pt x="96" y="12"/>
                </a:cubicBezTo>
                <a:cubicBezTo>
                  <a:pt x="96" y="53"/>
                  <a:pt x="96" y="53"/>
                  <a:pt x="96" y="53"/>
                </a:cubicBezTo>
                <a:cubicBezTo>
                  <a:pt x="83" y="53"/>
                  <a:pt x="71" y="51"/>
                  <a:pt x="59" y="48"/>
                </a:cubicBezTo>
                <a:cubicBezTo>
                  <a:pt x="66" y="31"/>
                  <a:pt x="76" y="18"/>
                  <a:pt x="87" y="13"/>
                </a:cubicBezTo>
                <a:moveTo>
                  <a:pt x="140" y="48"/>
                </a:moveTo>
                <a:cubicBezTo>
                  <a:pt x="129" y="51"/>
                  <a:pt x="116" y="53"/>
                  <a:pt x="104" y="53"/>
                </a:cubicBezTo>
                <a:cubicBezTo>
                  <a:pt x="104" y="12"/>
                  <a:pt x="104" y="12"/>
                  <a:pt x="104" y="12"/>
                </a:cubicBezTo>
                <a:cubicBezTo>
                  <a:pt x="106" y="12"/>
                  <a:pt x="109" y="12"/>
                  <a:pt x="112" y="13"/>
                </a:cubicBezTo>
                <a:cubicBezTo>
                  <a:pt x="123" y="18"/>
                  <a:pt x="133" y="31"/>
                  <a:pt x="140" y="48"/>
                </a:cubicBezTo>
                <a:moveTo>
                  <a:pt x="104" y="61"/>
                </a:moveTo>
                <a:cubicBezTo>
                  <a:pt x="117" y="61"/>
                  <a:pt x="130" y="59"/>
                  <a:pt x="143" y="55"/>
                </a:cubicBezTo>
                <a:cubicBezTo>
                  <a:pt x="146" y="67"/>
                  <a:pt x="148" y="81"/>
                  <a:pt x="149" y="95"/>
                </a:cubicBezTo>
                <a:cubicBezTo>
                  <a:pt x="104" y="95"/>
                  <a:pt x="104" y="95"/>
                  <a:pt x="104" y="95"/>
                </a:cubicBezTo>
                <a:lnTo>
                  <a:pt x="104" y="61"/>
                </a:lnTo>
                <a:close/>
                <a:moveTo>
                  <a:pt x="96" y="61"/>
                </a:moveTo>
                <a:cubicBezTo>
                  <a:pt x="96" y="95"/>
                  <a:pt x="96" y="95"/>
                  <a:pt x="96" y="95"/>
                </a:cubicBezTo>
                <a:cubicBezTo>
                  <a:pt x="50" y="95"/>
                  <a:pt x="50" y="95"/>
                  <a:pt x="50" y="95"/>
                </a:cubicBezTo>
                <a:cubicBezTo>
                  <a:pt x="51" y="81"/>
                  <a:pt x="53" y="67"/>
                  <a:pt x="57" y="55"/>
                </a:cubicBezTo>
                <a:cubicBezTo>
                  <a:pt x="69" y="59"/>
                  <a:pt x="82" y="61"/>
                  <a:pt x="96" y="61"/>
                </a:cubicBezTo>
                <a:moveTo>
                  <a:pt x="42" y="95"/>
                </a:moveTo>
                <a:cubicBezTo>
                  <a:pt x="13" y="95"/>
                  <a:pt x="13" y="95"/>
                  <a:pt x="13" y="95"/>
                </a:cubicBezTo>
                <a:cubicBezTo>
                  <a:pt x="13" y="76"/>
                  <a:pt x="20" y="59"/>
                  <a:pt x="31" y="45"/>
                </a:cubicBezTo>
                <a:cubicBezTo>
                  <a:pt x="37" y="48"/>
                  <a:pt x="43" y="51"/>
                  <a:pt x="49" y="53"/>
                </a:cubicBezTo>
                <a:cubicBezTo>
                  <a:pt x="45" y="65"/>
                  <a:pt x="43" y="80"/>
                  <a:pt x="42" y="95"/>
                </a:cubicBezTo>
                <a:moveTo>
                  <a:pt x="42" y="103"/>
                </a:moveTo>
                <a:cubicBezTo>
                  <a:pt x="43" y="118"/>
                  <a:pt x="45" y="132"/>
                  <a:pt x="49" y="145"/>
                </a:cubicBezTo>
                <a:cubicBezTo>
                  <a:pt x="43" y="147"/>
                  <a:pt x="37" y="150"/>
                  <a:pt x="31" y="153"/>
                </a:cubicBezTo>
                <a:cubicBezTo>
                  <a:pt x="20" y="139"/>
                  <a:pt x="13" y="122"/>
                  <a:pt x="13" y="103"/>
                </a:cubicBezTo>
                <a:lnTo>
                  <a:pt x="42" y="103"/>
                </a:lnTo>
                <a:close/>
                <a:moveTo>
                  <a:pt x="50" y="103"/>
                </a:moveTo>
                <a:cubicBezTo>
                  <a:pt x="96" y="103"/>
                  <a:pt x="96" y="103"/>
                  <a:pt x="96" y="103"/>
                </a:cubicBezTo>
                <a:cubicBezTo>
                  <a:pt x="96" y="137"/>
                  <a:pt x="96" y="137"/>
                  <a:pt x="96" y="137"/>
                </a:cubicBezTo>
                <a:cubicBezTo>
                  <a:pt x="82" y="137"/>
                  <a:pt x="69" y="139"/>
                  <a:pt x="57" y="142"/>
                </a:cubicBezTo>
                <a:cubicBezTo>
                  <a:pt x="53" y="131"/>
                  <a:pt x="51" y="117"/>
                  <a:pt x="50" y="103"/>
                </a:cubicBezTo>
                <a:moveTo>
                  <a:pt x="104" y="137"/>
                </a:moveTo>
                <a:cubicBezTo>
                  <a:pt x="104" y="103"/>
                  <a:pt x="104" y="103"/>
                  <a:pt x="104" y="103"/>
                </a:cubicBezTo>
                <a:cubicBezTo>
                  <a:pt x="149" y="103"/>
                  <a:pt x="149" y="103"/>
                  <a:pt x="149" y="103"/>
                </a:cubicBezTo>
                <a:cubicBezTo>
                  <a:pt x="148" y="117"/>
                  <a:pt x="146" y="131"/>
                  <a:pt x="143" y="142"/>
                </a:cubicBezTo>
                <a:cubicBezTo>
                  <a:pt x="130" y="139"/>
                  <a:pt x="117" y="137"/>
                  <a:pt x="104" y="137"/>
                </a:cubicBezTo>
                <a:moveTo>
                  <a:pt x="157" y="103"/>
                </a:moveTo>
                <a:cubicBezTo>
                  <a:pt x="187" y="103"/>
                  <a:pt x="187" y="103"/>
                  <a:pt x="187" y="103"/>
                </a:cubicBezTo>
                <a:cubicBezTo>
                  <a:pt x="186" y="122"/>
                  <a:pt x="179" y="139"/>
                  <a:pt x="168" y="153"/>
                </a:cubicBezTo>
                <a:cubicBezTo>
                  <a:pt x="162" y="150"/>
                  <a:pt x="156" y="147"/>
                  <a:pt x="150" y="145"/>
                </a:cubicBezTo>
                <a:cubicBezTo>
                  <a:pt x="154" y="132"/>
                  <a:pt x="156" y="118"/>
                  <a:pt x="157" y="103"/>
                </a:cubicBezTo>
                <a:moveTo>
                  <a:pt x="157" y="95"/>
                </a:moveTo>
                <a:cubicBezTo>
                  <a:pt x="156" y="80"/>
                  <a:pt x="154" y="65"/>
                  <a:pt x="150" y="53"/>
                </a:cubicBezTo>
                <a:cubicBezTo>
                  <a:pt x="156" y="51"/>
                  <a:pt x="162" y="48"/>
                  <a:pt x="168" y="45"/>
                </a:cubicBezTo>
                <a:cubicBezTo>
                  <a:pt x="179" y="59"/>
                  <a:pt x="186" y="76"/>
                  <a:pt x="187" y="95"/>
                </a:cubicBezTo>
                <a:lnTo>
                  <a:pt x="157" y="95"/>
                </a:lnTo>
                <a:close/>
                <a:moveTo>
                  <a:pt x="162" y="39"/>
                </a:moveTo>
                <a:cubicBezTo>
                  <a:pt x="158" y="41"/>
                  <a:pt x="153" y="43"/>
                  <a:pt x="147" y="45"/>
                </a:cubicBezTo>
                <a:cubicBezTo>
                  <a:pt x="143" y="34"/>
                  <a:pt x="137" y="25"/>
                  <a:pt x="131" y="18"/>
                </a:cubicBezTo>
                <a:cubicBezTo>
                  <a:pt x="143" y="22"/>
                  <a:pt x="154" y="29"/>
                  <a:pt x="162" y="39"/>
                </a:cubicBezTo>
                <a:moveTo>
                  <a:pt x="68" y="18"/>
                </a:moveTo>
                <a:cubicBezTo>
                  <a:pt x="62" y="25"/>
                  <a:pt x="56" y="34"/>
                  <a:pt x="52" y="45"/>
                </a:cubicBezTo>
                <a:cubicBezTo>
                  <a:pt x="46" y="43"/>
                  <a:pt x="41" y="41"/>
                  <a:pt x="37" y="39"/>
                </a:cubicBezTo>
                <a:cubicBezTo>
                  <a:pt x="46" y="29"/>
                  <a:pt x="56" y="22"/>
                  <a:pt x="68" y="18"/>
                </a:cubicBezTo>
                <a:moveTo>
                  <a:pt x="37" y="159"/>
                </a:moveTo>
                <a:cubicBezTo>
                  <a:pt x="41" y="157"/>
                  <a:pt x="46" y="154"/>
                  <a:pt x="52" y="152"/>
                </a:cubicBezTo>
                <a:cubicBezTo>
                  <a:pt x="56" y="163"/>
                  <a:pt x="62" y="173"/>
                  <a:pt x="68" y="180"/>
                </a:cubicBezTo>
                <a:cubicBezTo>
                  <a:pt x="56" y="175"/>
                  <a:pt x="46" y="168"/>
                  <a:pt x="37" y="159"/>
                </a:cubicBezTo>
                <a:moveTo>
                  <a:pt x="131" y="180"/>
                </a:moveTo>
                <a:cubicBezTo>
                  <a:pt x="137" y="173"/>
                  <a:pt x="143" y="163"/>
                  <a:pt x="147" y="152"/>
                </a:cubicBezTo>
                <a:cubicBezTo>
                  <a:pt x="153" y="154"/>
                  <a:pt x="158" y="157"/>
                  <a:pt x="162" y="159"/>
                </a:cubicBezTo>
                <a:cubicBezTo>
                  <a:pt x="154" y="168"/>
                  <a:pt x="143" y="175"/>
                  <a:pt x="131" y="18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37" name="Google Shape;337;p6"/>
          <p:cNvSpPr txBox="1"/>
          <p:nvPr/>
        </p:nvSpPr>
        <p:spPr>
          <a:xfrm>
            <a:off x="793039" y="1627276"/>
            <a:ext cx="4168275" cy="26318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Python (v.3.7)</a:t>
            </a:r>
            <a:endParaRPr/>
          </a:p>
          <a:p>
            <a:pPr indent="-190500" lvl="0" marL="342900" marR="0" rtl="0" algn="just">
              <a:lnSpc>
                <a:spcPct val="150000"/>
              </a:lnSpc>
              <a:spcBef>
                <a:spcPts val="0"/>
              </a:spcBef>
              <a:spcAft>
                <a:spcPts val="0"/>
              </a:spcAft>
              <a:buClr>
                <a:schemeClr val="accent1"/>
              </a:buClr>
              <a:buSzPts val="2400"/>
              <a:buFont typeface="Raleway"/>
              <a:buNone/>
            </a:pPr>
            <a:r>
              <a:t/>
            </a:r>
            <a:endParaRPr b="1"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Text Editor (Visual Studio Code)</a:t>
            </a:r>
            <a:endParaRPr/>
          </a:p>
          <a:p>
            <a:pPr indent="-190500" lvl="0" marL="342900" marR="0" rtl="0" algn="just">
              <a:lnSpc>
                <a:spcPct val="150000"/>
              </a:lnSpc>
              <a:spcBef>
                <a:spcPts val="0"/>
              </a:spcBef>
              <a:spcAft>
                <a:spcPts val="0"/>
              </a:spcAft>
              <a:buClr>
                <a:schemeClr val="accent1"/>
              </a:buClr>
              <a:buSzPts val="2400"/>
              <a:buFont typeface="Raleway"/>
              <a:buNone/>
            </a:pPr>
            <a:r>
              <a:t/>
            </a:r>
            <a:endParaRPr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Web Browser (Chrome)</a:t>
            </a:r>
            <a:endParaRPr/>
          </a:p>
          <a:p>
            <a:pPr indent="-190500" lvl="0" marL="342900" marR="0" rtl="0" algn="just">
              <a:lnSpc>
                <a:spcPct val="150000"/>
              </a:lnSpc>
              <a:spcBef>
                <a:spcPts val="0"/>
              </a:spcBef>
              <a:spcAft>
                <a:spcPts val="0"/>
              </a:spcAft>
              <a:buClr>
                <a:schemeClr val="accent1"/>
              </a:buClr>
              <a:buSzPts val="2400"/>
              <a:buFont typeface="Raleway"/>
              <a:buNone/>
            </a:pPr>
            <a:r>
              <a:t/>
            </a:r>
            <a:endParaRPr b="1" sz="1600">
              <a:solidFill>
                <a:schemeClr val="dk1"/>
              </a:solidFill>
              <a:latin typeface="Open Sans"/>
              <a:ea typeface="Open Sans"/>
              <a:cs typeface="Open Sans"/>
              <a:sym typeface="Open Sans"/>
            </a:endParaRPr>
          </a:p>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Environment </a:t>
            </a:r>
            <a:endParaRPr/>
          </a:p>
        </p:txBody>
      </p:sp>
      <p:sp>
        <p:nvSpPr>
          <p:cNvPr id="338" name="Google Shape;338;p6"/>
          <p:cNvSpPr/>
          <p:nvPr/>
        </p:nvSpPr>
        <p:spPr>
          <a:xfrm>
            <a:off x="1093045" y="4552786"/>
            <a:ext cx="6745833" cy="784994"/>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1400" u="none" cap="none" strike="noStrike">
                <a:solidFill>
                  <a:srgbClr val="C00000"/>
                </a:solidFill>
                <a:latin typeface="Arial"/>
                <a:ea typeface="Arial"/>
                <a:cs typeface="Arial"/>
                <a:sym typeface="Arial"/>
              </a:rPr>
              <a:t>Unix    : python3 -m venv Env -&gt; source Env/bin/activate</a:t>
            </a:r>
            <a:endParaRPr/>
          </a:p>
          <a:p>
            <a:pPr indent="0" lvl="1" marL="457200" marR="0" rtl="0" algn="l">
              <a:spcBef>
                <a:spcPts val="0"/>
              </a:spcBef>
              <a:spcAft>
                <a:spcPts val="0"/>
              </a:spcAft>
              <a:buNone/>
            </a:pPr>
            <a:r>
              <a:rPr b="0" i="0" lang="en-US" sz="1400" u="none" cap="none" strike="noStrike">
                <a:solidFill>
                  <a:srgbClr val="C00000"/>
                </a:solidFill>
                <a:latin typeface="Arial"/>
                <a:ea typeface="Arial"/>
                <a:cs typeface="Arial"/>
                <a:sym typeface="Arial"/>
              </a:rPr>
              <a:t>Windows : py -m venv Env      -&gt; Env\Script\activate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7"/>
          <p:cNvSpPr txBox="1"/>
          <p:nvPr/>
        </p:nvSpPr>
        <p:spPr>
          <a:xfrm>
            <a:off x="1184564" y="1335442"/>
            <a:ext cx="517237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DJANGO PROJECT &amp; DEVELOPMENT SERVER</a:t>
            </a:r>
            <a:endParaRPr/>
          </a:p>
        </p:txBody>
      </p:sp>
      <p:sp>
        <p:nvSpPr>
          <p:cNvPr id="344" name="Google Shape;344;p7"/>
          <p:cNvSpPr/>
          <p:nvPr/>
        </p:nvSpPr>
        <p:spPr>
          <a:xfrm>
            <a:off x="687608" y="1373700"/>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345" name="Google Shape;345;p7"/>
          <p:cNvPicPr preferRelativeResize="0"/>
          <p:nvPr/>
        </p:nvPicPr>
        <p:blipFill rotWithShape="1">
          <a:blip r:embed="rId3">
            <a:alphaModFix/>
          </a:blip>
          <a:srcRect b="0" l="0" r="0" t="0"/>
          <a:stretch/>
        </p:blipFill>
        <p:spPr>
          <a:xfrm flipH="1">
            <a:off x="6774425" y="678232"/>
            <a:ext cx="4233011" cy="6179768"/>
          </a:xfrm>
          <a:prstGeom prst="rect">
            <a:avLst/>
          </a:prstGeom>
          <a:noFill/>
          <a:ln>
            <a:noFill/>
          </a:ln>
        </p:spPr>
      </p:pic>
      <p:pic>
        <p:nvPicPr>
          <p:cNvPr id="346" name="Google Shape;346;p7"/>
          <p:cNvPicPr preferRelativeResize="0"/>
          <p:nvPr/>
        </p:nvPicPr>
        <p:blipFill rotWithShape="1">
          <a:blip r:embed="rId4">
            <a:alphaModFix/>
          </a:blip>
          <a:srcRect b="0" l="0" r="0" t="0"/>
          <a:stretch/>
        </p:blipFill>
        <p:spPr>
          <a:xfrm>
            <a:off x="1319844" y="1768696"/>
            <a:ext cx="4839416" cy="542417"/>
          </a:xfrm>
          <a:prstGeom prst="rect">
            <a:avLst/>
          </a:prstGeom>
          <a:noFill/>
          <a:ln>
            <a:noFill/>
          </a:ln>
        </p:spPr>
      </p:pic>
      <p:pic>
        <p:nvPicPr>
          <p:cNvPr id="347" name="Google Shape;347;p7"/>
          <p:cNvPicPr preferRelativeResize="0"/>
          <p:nvPr/>
        </p:nvPicPr>
        <p:blipFill rotWithShape="1">
          <a:blip r:embed="rId5">
            <a:alphaModFix/>
          </a:blip>
          <a:srcRect b="0" l="0" r="0" t="0"/>
          <a:stretch/>
        </p:blipFill>
        <p:spPr>
          <a:xfrm>
            <a:off x="1319844" y="2414212"/>
            <a:ext cx="4849591" cy="1890369"/>
          </a:xfrm>
          <a:prstGeom prst="rect">
            <a:avLst/>
          </a:prstGeom>
          <a:noFill/>
          <a:ln>
            <a:noFill/>
          </a:ln>
        </p:spPr>
      </p:pic>
      <p:pic>
        <p:nvPicPr>
          <p:cNvPr id="348" name="Google Shape;348;p7"/>
          <p:cNvPicPr preferRelativeResize="0"/>
          <p:nvPr/>
        </p:nvPicPr>
        <p:blipFill rotWithShape="1">
          <a:blip r:embed="rId6">
            <a:alphaModFix/>
          </a:blip>
          <a:srcRect b="0" l="0" r="0" t="0"/>
          <a:stretch/>
        </p:blipFill>
        <p:spPr>
          <a:xfrm>
            <a:off x="1319844" y="4407680"/>
            <a:ext cx="4849590" cy="583010"/>
          </a:xfrm>
          <a:prstGeom prst="rect">
            <a:avLst/>
          </a:prstGeom>
          <a:noFill/>
          <a:ln>
            <a:noFill/>
          </a:ln>
        </p:spPr>
      </p:pic>
      <p:pic>
        <p:nvPicPr>
          <p:cNvPr id="349" name="Google Shape;349;p7"/>
          <p:cNvPicPr preferRelativeResize="0"/>
          <p:nvPr>
            <p:ph idx="2" type="pic"/>
          </p:nvPr>
        </p:nvPicPr>
        <p:blipFill rotWithShape="1">
          <a:blip r:embed="rId7">
            <a:alphaModFix/>
          </a:blip>
          <a:srcRect b="0" l="1585" r="1586" t="0"/>
          <a:stretch/>
        </p:blipFill>
        <p:spPr>
          <a:xfrm>
            <a:off x="6927850" y="1365722"/>
            <a:ext cx="2084388" cy="36841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8"/>
          <p:cNvPicPr preferRelativeResize="0"/>
          <p:nvPr>
            <p:ph idx="2" type="pic"/>
          </p:nvPr>
        </p:nvPicPr>
        <p:blipFill rotWithShape="1">
          <a:blip r:embed="rId3">
            <a:alphaModFix/>
          </a:blip>
          <a:srcRect b="5287" l="0" r="0" t="5288"/>
          <a:stretch/>
        </p:blipFill>
        <p:spPr>
          <a:xfrm>
            <a:off x="6479392" y="-1400175"/>
            <a:ext cx="6228546" cy="5569860"/>
          </a:xfrm>
          <a:prstGeom prst="rect">
            <a:avLst/>
          </a:prstGeom>
          <a:solidFill>
            <a:schemeClr val="dk2"/>
          </a:solidFill>
          <a:ln>
            <a:noFill/>
          </a:ln>
        </p:spPr>
      </p:pic>
      <p:grpSp>
        <p:nvGrpSpPr>
          <p:cNvPr id="355" name="Google Shape;355;p8"/>
          <p:cNvGrpSpPr/>
          <p:nvPr/>
        </p:nvGrpSpPr>
        <p:grpSpPr>
          <a:xfrm>
            <a:off x="6219645" y="-279431"/>
            <a:ext cx="6997949" cy="4385606"/>
            <a:chOff x="2037184" y="1360110"/>
            <a:chExt cx="10466670" cy="6000891"/>
          </a:xfrm>
        </p:grpSpPr>
        <p:sp>
          <p:nvSpPr>
            <p:cNvPr id="356" name="Google Shape;356;p8"/>
            <p:cNvSpPr/>
            <p:nvPr/>
          </p:nvSpPr>
          <p:spPr>
            <a:xfrm>
              <a:off x="5979532" y="3302924"/>
              <a:ext cx="479367" cy="479367"/>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7" name="Google Shape;357;p8"/>
            <p:cNvSpPr/>
            <p:nvPr/>
          </p:nvSpPr>
          <p:spPr>
            <a:xfrm>
              <a:off x="3345144" y="2212005"/>
              <a:ext cx="470492" cy="429578"/>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8" name="Google Shape;358;p8"/>
            <p:cNvSpPr/>
            <p:nvPr/>
          </p:nvSpPr>
          <p:spPr>
            <a:xfrm>
              <a:off x="4437550" y="1770853"/>
              <a:ext cx="1002411" cy="1002411"/>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9" name="Google Shape;359;p8"/>
            <p:cNvSpPr/>
            <p:nvPr/>
          </p:nvSpPr>
          <p:spPr>
            <a:xfrm>
              <a:off x="11100654" y="2540196"/>
              <a:ext cx="1002411" cy="1002411"/>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0" name="Google Shape;360;p8"/>
            <p:cNvSpPr/>
            <p:nvPr/>
          </p:nvSpPr>
          <p:spPr>
            <a:xfrm>
              <a:off x="7591531" y="5867225"/>
              <a:ext cx="334022" cy="304975"/>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1" name="Google Shape;361;p8"/>
            <p:cNvSpPr/>
            <p:nvPr/>
          </p:nvSpPr>
          <p:spPr>
            <a:xfrm>
              <a:off x="10741025" y="5568997"/>
              <a:ext cx="479367" cy="479367"/>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2" name="Google Shape;362;p8"/>
            <p:cNvSpPr/>
            <p:nvPr/>
          </p:nvSpPr>
          <p:spPr>
            <a:xfrm>
              <a:off x="8371699" y="1770853"/>
              <a:ext cx="1104631" cy="110831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3" name="Google Shape;363;p8"/>
            <p:cNvSpPr/>
            <p:nvPr/>
          </p:nvSpPr>
          <p:spPr>
            <a:xfrm>
              <a:off x="9519316" y="6135213"/>
              <a:ext cx="1221709" cy="1225788"/>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4" name="Google Shape;364;p8"/>
            <p:cNvSpPr/>
            <p:nvPr/>
          </p:nvSpPr>
          <p:spPr>
            <a:xfrm>
              <a:off x="4814867" y="5630396"/>
              <a:ext cx="936780" cy="939909"/>
            </a:xfrm>
            <a:custGeom>
              <a:rect b="b" l="l" r="r" t="t"/>
              <a:pathLst>
                <a:path extrusionOk="0" h="457" w="456">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5" name="Google Shape;365;p8"/>
            <p:cNvSpPr/>
            <p:nvPr/>
          </p:nvSpPr>
          <p:spPr>
            <a:xfrm>
              <a:off x="6619243" y="5249486"/>
              <a:ext cx="380909" cy="380909"/>
            </a:xfrm>
            <a:custGeom>
              <a:rect b="b" l="l" r="r" t="t"/>
              <a:pathLst>
                <a:path extrusionOk="0" h="206" w="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6" name="Google Shape;366;p8"/>
            <p:cNvSpPr/>
            <p:nvPr/>
          </p:nvSpPr>
          <p:spPr>
            <a:xfrm>
              <a:off x="9489039" y="1360110"/>
              <a:ext cx="402209" cy="36723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7" name="Google Shape;367;p8"/>
            <p:cNvSpPr/>
            <p:nvPr/>
          </p:nvSpPr>
          <p:spPr>
            <a:xfrm>
              <a:off x="2037184" y="4437530"/>
              <a:ext cx="1002411" cy="1002411"/>
            </a:xfrm>
            <a:custGeom>
              <a:rect b="b" l="l" r="r" t="t"/>
              <a:pathLst>
                <a:path extrusionOk="0" h="335" w="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8" name="Google Shape;368;p8"/>
            <p:cNvSpPr/>
            <p:nvPr/>
          </p:nvSpPr>
          <p:spPr>
            <a:xfrm>
              <a:off x="12101644" y="5462710"/>
              <a:ext cx="402210" cy="367234"/>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69" name="Google Shape;369;p8"/>
          <p:cNvSpPr/>
          <p:nvPr/>
        </p:nvSpPr>
        <p:spPr>
          <a:xfrm>
            <a:off x="362186" y="1198874"/>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0" name="Google Shape;370;p8"/>
          <p:cNvSpPr txBox="1"/>
          <p:nvPr/>
        </p:nvSpPr>
        <p:spPr>
          <a:xfrm>
            <a:off x="749338" y="1160616"/>
            <a:ext cx="163211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DJANGO APP</a:t>
            </a:r>
            <a:endParaRPr/>
          </a:p>
        </p:txBody>
      </p:sp>
      <p:pic>
        <p:nvPicPr>
          <p:cNvPr id="371" name="Google Shape;371;p8"/>
          <p:cNvPicPr preferRelativeResize="0"/>
          <p:nvPr/>
        </p:nvPicPr>
        <p:blipFill rotWithShape="1">
          <a:blip r:embed="rId4">
            <a:alphaModFix/>
          </a:blip>
          <a:srcRect b="0" l="0" r="0" t="0"/>
          <a:stretch/>
        </p:blipFill>
        <p:spPr>
          <a:xfrm>
            <a:off x="749339" y="1789004"/>
            <a:ext cx="5177922" cy="617766"/>
          </a:xfrm>
          <a:prstGeom prst="rect">
            <a:avLst/>
          </a:prstGeom>
          <a:noFill/>
          <a:ln>
            <a:noFill/>
          </a:ln>
        </p:spPr>
      </p:pic>
      <p:pic>
        <p:nvPicPr>
          <p:cNvPr id="372" name="Google Shape;372;p8"/>
          <p:cNvPicPr preferRelativeResize="0"/>
          <p:nvPr/>
        </p:nvPicPr>
        <p:blipFill rotWithShape="1">
          <a:blip r:embed="rId5">
            <a:alphaModFix/>
          </a:blip>
          <a:srcRect b="0" l="0" r="0" t="0"/>
          <a:stretch/>
        </p:blipFill>
        <p:spPr>
          <a:xfrm>
            <a:off x="736628" y="2523225"/>
            <a:ext cx="5181821" cy="221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9"/>
          <p:cNvSpPr txBox="1"/>
          <p:nvPr/>
        </p:nvSpPr>
        <p:spPr>
          <a:xfrm>
            <a:off x="1094321" y="1335442"/>
            <a:ext cx="36330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OBJECT RELATIONAL MAPPING</a:t>
            </a:r>
            <a:endParaRPr/>
          </a:p>
        </p:txBody>
      </p:sp>
      <p:sp>
        <p:nvSpPr>
          <p:cNvPr id="378" name="Google Shape;378;p9"/>
          <p:cNvSpPr/>
          <p:nvPr/>
        </p:nvSpPr>
        <p:spPr>
          <a:xfrm>
            <a:off x="687608" y="1373700"/>
            <a:ext cx="253288" cy="231262"/>
          </a:xfrm>
          <a:custGeom>
            <a:rect b="b" l="l" r="r" t="t"/>
            <a:pathLst>
              <a:path extrusionOk="0" h="223" w="245">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379" name="Google Shape;379;p9"/>
          <p:cNvPicPr preferRelativeResize="0"/>
          <p:nvPr/>
        </p:nvPicPr>
        <p:blipFill rotWithShape="1">
          <a:blip r:embed="rId3">
            <a:alphaModFix/>
          </a:blip>
          <a:srcRect b="0" l="0" r="0" t="0"/>
          <a:stretch/>
        </p:blipFill>
        <p:spPr>
          <a:xfrm flipH="1">
            <a:off x="6774425" y="678232"/>
            <a:ext cx="4233011" cy="6179768"/>
          </a:xfrm>
          <a:prstGeom prst="rect">
            <a:avLst/>
          </a:prstGeom>
          <a:noFill/>
          <a:ln>
            <a:noFill/>
          </a:ln>
        </p:spPr>
      </p:pic>
      <p:pic>
        <p:nvPicPr>
          <p:cNvPr id="380" name="Google Shape;380;p9"/>
          <p:cNvPicPr preferRelativeResize="0"/>
          <p:nvPr>
            <p:ph idx="2" type="pic"/>
          </p:nvPr>
        </p:nvPicPr>
        <p:blipFill rotWithShape="1">
          <a:blip r:embed="rId4">
            <a:alphaModFix/>
          </a:blip>
          <a:srcRect b="0" l="26650" r="26650" t="0"/>
          <a:stretch/>
        </p:blipFill>
        <p:spPr>
          <a:xfrm>
            <a:off x="6927850" y="1365722"/>
            <a:ext cx="2084388" cy="3684116"/>
          </a:xfrm>
          <a:prstGeom prst="rect">
            <a:avLst/>
          </a:prstGeom>
          <a:noFill/>
          <a:ln>
            <a:noFill/>
          </a:ln>
        </p:spPr>
      </p:pic>
      <p:sp>
        <p:nvSpPr>
          <p:cNvPr id="381" name="Google Shape;381;p9"/>
          <p:cNvSpPr txBox="1"/>
          <p:nvPr/>
        </p:nvSpPr>
        <p:spPr>
          <a:xfrm>
            <a:off x="826706" y="1643219"/>
            <a:ext cx="4806343" cy="41581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accent1"/>
              </a:buClr>
              <a:buSzPts val="2400"/>
              <a:buFont typeface="Raleway"/>
              <a:buAutoNum type="arabicParenR"/>
            </a:pPr>
            <a:r>
              <a:rPr lang="en-US" sz="1600">
                <a:solidFill>
                  <a:schemeClr val="dk1"/>
                </a:solidFill>
                <a:latin typeface="Open Sans"/>
                <a:ea typeface="Open Sans"/>
                <a:cs typeface="Open Sans"/>
                <a:sym typeface="Open Sans"/>
              </a:rPr>
              <a:t>Setiap atribut model mewakili bidang database</a:t>
            </a:r>
            <a:endParaRPr/>
          </a:p>
        </p:txBody>
      </p:sp>
      <p:pic>
        <p:nvPicPr>
          <p:cNvPr id="382" name="Google Shape;382;p9"/>
          <p:cNvPicPr preferRelativeResize="0"/>
          <p:nvPr/>
        </p:nvPicPr>
        <p:blipFill rotWithShape="1">
          <a:blip r:embed="rId5">
            <a:alphaModFix/>
          </a:blip>
          <a:srcRect b="0" l="0" r="0" t="0"/>
          <a:stretch/>
        </p:blipFill>
        <p:spPr>
          <a:xfrm>
            <a:off x="1387219" y="2321886"/>
            <a:ext cx="3047249" cy="2214227"/>
          </a:xfrm>
          <a:prstGeom prst="rect">
            <a:avLst/>
          </a:prstGeom>
          <a:noFill/>
          <a:ln>
            <a:noFill/>
          </a:ln>
        </p:spPr>
      </p:pic>
      <p:pic>
        <p:nvPicPr>
          <p:cNvPr id="383" name="Google Shape;383;p9"/>
          <p:cNvPicPr preferRelativeResize="0"/>
          <p:nvPr/>
        </p:nvPicPr>
        <p:blipFill rotWithShape="1">
          <a:blip r:embed="rId6">
            <a:alphaModFix/>
          </a:blip>
          <a:srcRect b="0" l="0" r="0" t="0"/>
          <a:stretch/>
        </p:blipFill>
        <p:spPr>
          <a:xfrm>
            <a:off x="1184564" y="4536113"/>
            <a:ext cx="3542803" cy="2318745"/>
          </a:xfrm>
          <a:prstGeom prst="rect">
            <a:avLst/>
          </a:prstGeom>
          <a:noFill/>
          <a:ln>
            <a:noFill/>
          </a:ln>
        </p:spPr>
      </p:pic>
      <p:cxnSp>
        <p:nvCxnSpPr>
          <p:cNvPr id="384" name="Google Shape;384;p9"/>
          <p:cNvCxnSpPr/>
          <p:nvPr/>
        </p:nvCxnSpPr>
        <p:spPr>
          <a:xfrm>
            <a:off x="2910843" y="2128939"/>
            <a:ext cx="0" cy="385893"/>
          </a:xfrm>
          <a:prstGeom prst="straightConnector1">
            <a:avLst/>
          </a:prstGeom>
          <a:noFill/>
          <a:ln cap="flat" cmpd="sng" w="19050">
            <a:solidFill>
              <a:schemeClr val="accent2"/>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0">
      <a:dk1>
        <a:srgbClr val="000000"/>
      </a:dk1>
      <a:lt1>
        <a:srgbClr val="FFFFFF"/>
      </a:lt1>
      <a:dk2>
        <a:srgbClr val="44546A"/>
      </a:dk2>
      <a:lt2>
        <a:srgbClr val="FFFFFF"/>
      </a:lt2>
      <a:accent1>
        <a:srgbClr val="FFC000"/>
      </a:accent1>
      <a:accent2>
        <a:srgbClr val="EB1567"/>
      </a:accent2>
      <a:accent3>
        <a:srgbClr val="FFC000"/>
      </a:accent3>
      <a:accent4>
        <a:srgbClr val="3F434D"/>
      </a:accent4>
      <a:accent5>
        <a:srgbClr val="FFC000"/>
      </a:accent5>
      <a:accent6>
        <a:srgbClr val="3F434D"/>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2018-05-05T03:43:01Z</dcterms:created>
  <dc:creator>ilhamsyahvutra@outlook.com</dc:creator>
</cp:coreProperties>
</file>