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1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55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79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2943E4-B271-4B39-9A57-EF1ED6D5EAC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D483EB-26B3-4A2F-B14E-0DD07219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ANONYMOUS FUNCTION IN C#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708461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PRESENTER: </a:t>
            </a:r>
            <a:r>
              <a:rPr lang="en-US" sz="2800" i="1" dirty="0" smtClean="0"/>
              <a:t>MOHAMMAD ADIL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7276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ANONYMOUS FUNCTION IN C#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discussed that </a:t>
            </a:r>
            <a:r>
              <a:rPr lang="en-US" sz="2800" b="1" dirty="0"/>
              <a:t>delegates</a:t>
            </a:r>
            <a:r>
              <a:rPr lang="en-US" sz="2800" dirty="0"/>
              <a:t> are used to reference any methods that has the same signature as that of the delegate.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the name suggests, an </a:t>
            </a:r>
            <a:r>
              <a:rPr lang="en-US" sz="2800" b="1" dirty="0"/>
              <a:t>anonymous method</a:t>
            </a:r>
            <a:r>
              <a:rPr lang="en-US" sz="2800" dirty="0"/>
              <a:t> is a </a:t>
            </a:r>
            <a:r>
              <a:rPr lang="en-US" sz="2800" b="1" dirty="0"/>
              <a:t>method without a </a:t>
            </a:r>
            <a:r>
              <a:rPr lang="en-US" sz="2800" b="1" dirty="0" smtClean="0"/>
              <a:t>name </a:t>
            </a:r>
            <a:r>
              <a:rPr lang="en-US" sz="2800" dirty="0"/>
              <a:t>just the body</a:t>
            </a:r>
            <a:r>
              <a:rPr lang="en-US" sz="2800" dirty="0" smtClean="0"/>
              <a:t>. </a:t>
            </a:r>
          </a:p>
          <a:p>
            <a:r>
              <a:rPr lang="en-US" sz="2800" b="1" dirty="0" smtClean="0"/>
              <a:t>Anonymous </a:t>
            </a:r>
            <a:r>
              <a:rPr lang="en-US" sz="2800" b="1" dirty="0"/>
              <a:t>methods</a:t>
            </a:r>
            <a:r>
              <a:rPr lang="en-US" sz="2800" dirty="0"/>
              <a:t> in C# can be defined using the </a:t>
            </a:r>
            <a:r>
              <a:rPr lang="en-US" sz="2800" b="1" i="1" dirty="0"/>
              <a:t>delegate</a:t>
            </a:r>
            <a:r>
              <a:rPr lang="en-US" sz="2800" dirty="0"/>
              <a:t> </a:t>
            </a:r>
            <a:r>
              <a:rPr lang="en-US" sz="2800" dirty="0" smtClean="0"/>
              <a:t>keyword.</a:t>
            </a:r>
          </a:p>
          <a:p>
            <a:r>
              <a:rPr lang="en-US" sz="2800" dirty="0"/>
              <a:t>It is introduced in </a:t>
            </a:r>
            <a:r>
              <a:rPr lang="en-US" sz="2800" i="1" dirty="0"/>
              <a:t>C# 2.0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966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ANONYMOUS FUNCTION IN C#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6482"/>
          </a:xfrm>
        </p:spPr>
        <p:txBody>
          <a:bodyPr>
            <a:normAutofit/>
          </a:bodyPr>
          <a:lstStyle/>
          <a:p>
            <a:r>
              <a:rPr lang="en-US" sz="2800" dirty="0"/>
              <a:t>Anonymous method can be assigned to a </a:t>
            </a:r>
            <a:r>
              <a:rPr lang="en-US" sz="2800" b="1" dirty="0"/>
              <a:t>variable of delegate type</a:t>
            </a:r>
            <a:r>
              <a:rPr lang="en-US" sz="2800" dirty="0"/>
              <a:t>.</a:t>
            </a:r>
          </a:p>
          <a:p>
            <a:r>
              <a:rPr lang="en-US" sz="2800" dirty="0"/>
              <a:t>You need not specify the </a:t>
            </a:r>
            <a:r>
              <a:rPr lang="en-US" sz="2800" b="1" dirty="0"/>
              <a:t>return type</a:t>
            </a:r>
            <a:r>
              <a:rPr lang="en-US" sz="2800" dirty="0"/>
              <a:t> in an anonymous method; it is inferred from the </a:t>
            </a:r>
            <a:r>
              <a:rPr lang="en-US" sz="2800" b="1" dirty="0"/>
              <a:t>return statement</a:t>
            </a:r>
            <a:r>
              <a:rPr lang="en-US" sz="2800" dirty="0"/>
              <a:t> inside the method </a:t>
            </a:r>
            <a:r>
              <a:rPr lang="en-US" sz="2800" dirty="0" smtClean="0"/>
              <a:t>body.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don’t required to use </a:t>
            </a:r>
            <a:r>
              <a:rPr lang="en-US" sz="2800" b="1" dirty="0"/>
              <a:t>access modifiers</a:t>
            </a:r>
            <a:r>
              <a:rPr lang="en-US" sz="2800" dirty="0"/>
              <a:t> with anonymous function like </a:t>
            </a:r>
            <a:r>
              <a:rPr lang="en-US" sz="2800" b="1" dirty="0"/>
              <a:t>public, private etc</a:t>
            </a:r>
            <a:r>
              <a:rPr lang="en-US" sz="2800" dirty="0"/>
              <a:t>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123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ANONYMOUS FUNCTION IN C#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6482"/>
          </a:xfrm>
        </p:spPr>
        <p:txBody>
          <a:bodyPr>
            <a:normAutofit/>
          </a:bodyPr>
          <a:lstStyle/>
          <a:p>
            <a:r>
              <a:rPr lang="en-US" sz="2800" dirty="0"/>
              <a:t>We don’t required to use </a:t>
            </a:r>
            <a:r>
              <a:rPr lang="en-US" sz="2800" b="1" dirty="0"/>
              <a:t>return type like </a:t>
            </a:r>
            <a:r>
              <a:rPr lang="en-US" sz="2800" b="1" dirty="0" err="1"/>
              <a:t>int</a:t>
            </a:r>
            <a:r>
              <a:rPr lang="en-US" sz="2800" b="1" dirty="0"/>
              <a:t>, string</a:t>
            </a:r>
            <a:r>
              <a:rPr lang="en-US" sz="2800" dirty="0"/>
              <a:t> because its return type is set as same as </a:t>
            </a:r>
            <a:r>
              <a:rPr lang="en-US" sz="2800" b="1" dirty="0"/>
              <a:t>delegate type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Anonymous function is not a static and instance member.</a:t>
            </a:r>
          </a:p>
        </p:txBody>
      </p:sp>
    </p:spTree>
    <p:extLst>
      <p:ext uri="{BB962C8B-B14F-4D97-AF65-F5344CB8AC3E}">
        <p14:creationId xmlns:p14="http://schemas.microsoft.com/office/powerpoint/2010/main" val="20986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ADVANTAGES OF ANONYMOUS </a:t>
            </a:r>
            <a:r>
              <a:rPr lang="en-US" sz="4000" b="1" dirty="0"/>
              <a:t>FUNCTION IN C#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64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Lesser typing work because we don’t required to write </a:t>
            </a:r>
            <a:r>
              <a:rPr lang="en-US" sz="2800" b="1" dirty="0" smtClean="0"/>
              <a:t>access modifier</a:t>
            </a:r>
            <a:r>
              <a:rPr lang="en-US" sz="2800" dirty="0" smtClean="0"/>
              <a:t>, </a:t>
            </a:r>
            <a:r>
              <a:rPr lang="en-US" sz="2800" b="1" dirty="0" smtClean="0"/>
              <a:t>return type</a:t>
            </a:r>
            <a:r>
              <a:rPr lang="en-US" sz="2800" dirty="0" smtClean="0"/>
              <a:t> and </a:t>
            </a:r>
            <a:r>
              <a:rPr lang="en-US" sz="2800" b="1" dirty="0" smtClean="0"/>
              <a:t>name of the function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Anonymous functions are suggested when code volumes are </a:t>
            </a:r>
            <a:r>
              <a:rPr lang="en-US" sz="2800" b="1" dirty="0" smtClean="0"/>
              <a:t>less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393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Anonymous Method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cannot contain jump statement like </a:t>
            </a:r>
            <a:r>
              <a:rPr lang="en-US" sz="2800" dirty="0" err="1"/>
              <a:t>goto</a:t>
            </a:r>
            <a:r>
              <a:rPr lang="en-US" sz="2800" dirty="0"/>
              <a:t>, break or continue.</a:t>
            </a:r>
          </a:p>
          <a:p>
            <a:r>
              <a:rPr lang="en-US" sz="2800" dirty="0"/>
              <a:t>It cannot access </a:t>
            </a:r>
            <a:r>
              <a:rPr lang="en-US" sz="2800" b="1" dirty="0"/>
              <a:t>ref</a:t>
            </a:r>
            <a:r>
              <a:rPr lang="en-US" sz="2800" dirty="0"/>
              <a:t> or </a:t>
            </a:r>
            <a:r>
              <a:rPr lang="en-US" sz="2800" b="1" dirty="0"/>
              <a:t>out</a:t>
            </a:r>
            <a:r>
              <a:rPr lang="en-US" sz="2800" dirty="0"/>
              <a:t> parameter of an outer method.</a:t>
            </a:r>
          </a:p>
        </p:txBody>
      </p:sp>
    </p:spTree>
    <p:extLst>
      <p:ext uri="{BB962C8B-B14F-4D97-AF65-F5344CB8AC3E}">
        <p14:creationId xmlns:p14="http://schemas.microsoft.com/office/powerpoint/2010/main" val="13605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Points to </a:t>
            </a:r>
            <a:r>
              <a:rPr lang="en-US" sz="4400" b="1" dirty="0" smtClean="0"/>
              <a:t>Remember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Anonymous method can be defined using the </a:t>
            </a:r>
            <a:r>
              <a:rPr lang="en-US" sz="2800" b="1" dirty="0"/>
              <a:t>delegate</a:t>
            </a:r>
            <a:r>
              <a:rPr lang="en-US" sz="2800" dirty="0"/>
              <a:t> keyword</a:t>
            </a:r>
          </a:p>
          <a:p>
            <a:r>
              <a:rPr lang="en-US" sz="2800" dirty="0"/>
              <a:t>Anonymous method must be assigned to a </a:t>
            </a:r>
            <a:r>
              <a:rPr lang="en-US" sz="2800" b="1" dirty="0"/>
              <a:t>delegate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Anonymous method can access </a:t>
            </a:r>
            <a:r>
              <a:rPr lang="en-US" sz="2800" b="1" dirty="0" smtClean="0"/>
              <a:t>outer variables or functions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Anonymous method can be passed as a </a:t>
            </a:r>
            <a:r>
              <a:rPr lang="en-US" sz="2800" b="1" dirty="0" smtClean="0"/>
              <a:t>parameter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Anonymous </a:t>
            </a:r>
            <a:r>
              <a:rPr lang="en-US" sz="2800" dirty="0"/>
              <a:t>method can be used as </a:t>
            </a:r>
            <a:r>
              <a:rPr lang="en-US" sz="2800" b="1" dirty="0"/>
              <a:t>event handlers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9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Example: Anonymous Method as Event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saveButton.Click</a:t>
            </a:r>
            <a:r>
              <a:rPr lang="en-US" sz="2800" dirty="0"/>
              <a:t> += delegate(Object o, </a:t>
            </a:r>
            <a:r>
              <a:rPr lang="en-US" sz="2800" dirty="0" err="1"/>
              <a:t>EventArgs</a:t>
            </a:r>
            <a:r>
              <a:rPr lang="en-US" sz="2800" dirty="0"/>
              <a:t> e)</a:t>
            </a:r>
          </a:p>
          <a:p>
            <a:r>
              <a:rPr lang="en-US" sz="2800" dirty="0"/>
              <a:t>{ </a:t>
            </a:r>
          </a:p>
          <a:p>
            <a:r>
              <a:rPr lang="en-US" sz="2800" dirty="0"/>
              <a:t>    </a:t>
            </a:r>
            <a:r>
              <a:rPr lang="en-US" sz="2800" dirty="0" err="1" smtClean="0"/>
              <a:t>MessageBox.Show</a:t>
            </a:r>
            <a:r>
              <a:rPr lang="en-US" sz="2800" dirty="0"/>
              <a:t>("Save </a:t>
            </a:r>
            <a:r>
              <a:rPr lang="en-US" sz="2800" dirty="0" smtClean="0"/>
              <a:t>Successfully</a:t>
            </a:r>
            <a:r>
              <a:rPr lang="en-US" sz="2800" dirty="0"/>
              <a:t>!"); </a:t>
            </a:r>
          </a:p>
          <a:p>
            <a:r>
              <a:rPr lang="en-US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050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300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ANONYMOUS FUNCTION IN C#</vt:lpstr>
      <vt:lpstr>ANONYMOUS FUNCTION IN C#</vt:lpstr>
      <vt:lpstr>ANONYMOUS FUNCTION IN C#</vt:lpstr>
      <vt:lpstr>ANONYMOUS FUNCTION IN C#</vt:lpstr>
      <vt:lpstr>ADVANTAGES OF ANONYMOUS FUNCTION IN C#</vt:lpstr>
      <vt:lpstr>Anonymous Method Limitations</vt:lpstr>
      <vt:lpstr>Points to Remember</vt:lpstr>
      <vt:lpstr>Example: Anonymous Method as Event Handler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FUNCTION IN C#</dc:title>
  <dc:creator>Administrator</dc:creator>
  <cp:lastModifiedBy>Mohammad Adil</cp:lastModifiedBy>
  <cp:revision>42</cp:revision>
  <dcterms:created xsi:type="dcterms:W3CDTF">2020-11-04T08:55:38Z</dcterms:created>
  <dcterms:modified xsi:type="dcterms:W3CDTF">2022-01-12T12:23:08Z</dcterms:modified>
</cp:coreProperties>
</file>