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2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5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C53544-3F6E-41FB-9CAD-C15A923850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8BFFF1-1AE9-4D6D-9E60-F4F4FF49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3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4059" y="1451311"/>
            <a:ext cx="8796066" cy="2421464"/>
          </a:xfrm>
        </p:spPr>
        <p:txBody>
          <a:bodyPr>
            <a:noAutofit/>
          </a:bodyPr>
          <a:lstStyle/>
          <a:p>
            <a:r>
              <a:rPr lang="en-US" sz="8000" b="1" i="1" cap="none" dirty="0" smtClean="0"/>
              <a:t>Arrays</a:t>
            </a:r>
            <a:r>
              <a:rPr lang="en-US" sz="8000" b="1" cap="none" dirty="0" smtClean="0"/>
              <a:t> In C-sharp</a:t>
            </a:r>
            <a:endParaRPr lang="en-US" sz="80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cap="none" dirty="0" smtClean="0"/>
              <a:t>Types Of Arrays</a:t>
            </a:r>
            <a:endParaRPr lang="en-US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1463"/>
            <a:ext cx="10131425" cy="4393581"/>
          </a:xfrm>
        </p:spPr>
        <p:txBody>
          <a:bodyPr>
            <a:noAutofit/>
          </a:bodyPr>
          <a:lstStyle/>
          <a:p>
            <a:r>
              <a:rPr lang="en-US" sz="2800" dirty="0"/>
              <a:t>Based on how arrays store elements, arrays can be categorized into following two types</a:t>
            </a:r>
            <a:r>
              <a:rPr lang="en-US" sz="2800" dirty="0" smtClean="0"/>
              <a:t>:</a:t>
            </a:r>
          </a:p>
          <a:p>
            <a:r>
              <a:rPr lang="en-US" sz="3200" b="1" dirty="0"/>
              <a:t>Single-dimensional </a:t>
            </a:r>
            <a:r>
              <a:rPr lang="en-US" sz="3200" b="1" dirty="0" smtClean="0"/>
              <a:t>Arrays</a:t>
            </a:r>
          </a:p>
          <a:p>
            <a:r>
              <a:rPr lang="en-US" sz="3200" b="1" dirty="0" smtClean="0"/>
              <a:t>Multi-dimensional </a:t>
            </a:r>
            <a:r>
              <a:rPr lang="en-US" sz="3200" b="1" dirty="0"/>
              <a:t>Arrays</a:t>
            </a:r>
            <a:endParaRPr lang="en-US" sz="3200" b="1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8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/>
              <a:t>Single-dimensional 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1463"/>
            <a:ext cx="10131425" cy="4393581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Elements </a:t>
            </a:r>
            <a:r>
              <a:rPr lang="en-US" sz="2800" dirty="0"/>
              <a:t>of a single-dimensional array stored in a single row in allocated memory. </a:t>
            </a:r>
          </a:p>
          <a:p>
            <a:r>
              <a:rPr lang="en-US" sz="2800" dirty="0" smtClean="0"/>
              <a:t>Declaration/initialization </a:t>
            </a:r>
            <a:r>
              <a:rPr lang="en-US" sz="2800" dirty="0"/>
              <a:t>same as </a:t>
            </a:r>
            <a:r>
              <a:rPr lang="en-US" sz="2800" dirty="0" smtClean="0"/>
              <a:t>standard declaration/initialization </a:t>
            </a:r>
            <a:r>
              <a:rPr lang="en-US" sz="2800" dirty="0"/>
              <a:t>of arrays. </a:t>
            </a:r>
          </a:p>
          <a:p>
            <a:r>
              <a:rPr lang="en-US" sz="2800" dirty="0" smtClean="0"/>
              <a:t>Elements </a:t>
            </a:r>
            <a:r>
              <a:rPr lang="en-US" sz="2800" dirty="0"/>
              <a:t>indexed from 0 to (n-1), where n is the total number of elements in the array. </a:t>
            </a:r>
          </a:p>
        </p:txBody>
      </p:sp>
    </p:spTree>
    <p:extLst>
      <p:ext uri="{BB962C8B-B14F-4D97-AF65-F5344CB8AC3E}">
        <p14:creationId xmlns:p14="http://schemas.microsoft.com/office/powerpoint/2010/main" val="10256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/>
              <a:t>Single-dimensional 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53630"/>
            <a:ext cx="10565779" cy="1900753"/>
          </a:xfrm>
        </p:spPr>
      </p:pic>
    </p:spTree>
    <p:extLst>
      <p:ext uri="{BB962C8B-B14F-4D97-AF65-F5344CB8AC3E}">
        <p14:creationId xmlns:p14="http://schemas.microsoft.com/office/powerpoint/2010/main" val="7361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arrays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2977"/>
          </a:xfrm>
        </p:spPr>
        <p:txBody>
          <a:bodyPr>
            <a:normAutofit/>
          </a:bodyPr>
          <a:lstStyle/>
          <a:p>
            <a:r>
              <a:rPr lang="en-US" sz="2800" dirty="0"/>
              <a:t>A multi-dimensional array allows you to store combination of values of a single type in two or more dimensions.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dimensions of the array are represented as rows and columns similar to the rows and columns of a Microsoft Excel sheet. </a:t>
            </a:r>
            <a:endParaRPr lang="en-US" sz="2800" dirty="0" smtClean="0"/>
          </a:p>
          <a:p>
            <a:r>
              <a:rPr lang="en-US" sz="2800" dirty="0" smtClean="0"/>
              <a:t>It is also called </a:t>
            </a:r>
            <a:r>
              <a:rPr lang="en-US" sz="2800" b="1" dirty="0" smtClean="0"/>
              <a:t>array of arrays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smtClean="0"/>
              <a:t>Following </a:t>
            </a:r>
            <a:r>
              <a:rPr lang="en-US" sz="2800" b="1" dirty="0"/>
              <a:t>are the two types of multi-dimensional arrays: </a:t>
            </a:r>
            <a:endParaRPr lang="en-US" sz="2800" b="1" dirty="0" smtClean="0"/>
          </a:p>
          <a:p>
            <a:pPr lvl="1"/>
            <a:r>
              <a:rPr lang="en-US" sz="2600" dirty="0"/>
              <a:t>Rectangular </a:t>
            </a:r>
            <a:r>
              <a:rPr lang="en-US" sz="2600" dirty="0" smtClean="0"/>
              <a:t>Array</a:t>
            </a:r>
          </a:p>
          <a:p>
            <a:pPr lvl="1"/>
            <a:r>
              <a:rPr lang="en-US" sz="2600" dirty="0"/>
              <a:t>Jagged Array</a:t>
            </a:r>
          </a:p>
        </p:txBody>
      </p:sp>
    </p:spTree>
    <p:extLst>
      <p:ext uri="{BB962C8B-B14F-4D97-AF65-F5344CB8AC3E}">
        <p14:creationId xmlns:p14="http://schemas.microsoft.com/office/powerpoint/2010/main" val="5272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</a:t>
            </a:r>
            <a:r>
              <a:rPr lang="en-US" sz="4400" b="1" dirty="0"/>
              <a:t>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6"/>
          <a:stretch/>
        </p:blipFill>
        <p:spPr>
          <a:xfrm>
            <a:off x="685801" y="1924617"/>
            <a:ext cx="7722643" cy="4041285"/>
          </a:xfrm>
        </p:spPr>
      </p:pic>
    </p:spTree>
    <p:extLst>
      <p:ext uri="{BB962C8B-B14F-4D97-AF65-F5344CB8AC3E}">
        <p14:creationId xmlns:p14="http://schemas.microsoft.com/office/powerpoint/2010/main" val="39568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</a:t>
            </a:r>
            <a:r>
              <a:rPr lang="en-US" sz="4400" b="1" dirty="0"/>
              <a:t>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2977"/>
          </a:xfrm>
        </p:spPr>
        <p:txBody>
          <a:bodyPr>
            <a:normAutofit/>
          </a:bodyPr>
          <a:lstStyle/>
          <a:p>
            <a:r>
              <a:rPr lang="en-US" sz="3200" b="1" dirty="0"/>
              <a:t>Rectangular </a:t>
            </a:r>
            <a:r>
              <a:rPr lang="en-US" sz="3200" b="1" dirty="0" smtClean="0"/>
              <a:t>Array:</a:t>
            </a:r>
          </a:p>
          <a:p>
            <a:r>
              <a:rPr lang="en-US" sz="2800" dirty="0" smtClean="0"/>
              <a:t>Is </a:t>
            </a:r>
            <a:r>
              <a:rPr lang="en-US" sz="2800" dirty="0"/>
              <a:t>a multi-dimensional array where all the specified dimensions have constant values. </a:t>
            </a:r>
            <a:endParaRPr lang="en-US" sz="2800" dirty="0" smtClean="0"/>
          </a:p>
          <a:p>
            <a:r>
              <a:rPr lang="en-US" sz="2800" dirty="0" smtClean="0"/>
              <a:t>Will </a:t>
            </a:r>
            <a:r>
              <a:rPr lang="en-US" sz="2800" dirty="0"/>
              <a:t>always have the same number of columns for each row.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372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</a:t>
            </a:r>
            <a:r>
              <a:rPr lang="en-US" sz="4400" b="1" dirty="0"/>
              <a:t>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01954"/>
            <a:ext cx="10131425" cy="4821869"/>
          </a:xfrm>
        </p:spPr>
        <p:txBody>
          <a:bodyPr>
            <a:normAutofit/>
          </a:bodyPr>
          <a:lstStyle/>
          <a:p>
            <a:r>
              <a:rPr lang="en-US" sz="3200" b="1" dirty="0"/>
              <a:t>Rectangular </a:t>
            </a:r>
            <a:r>
              <a:rPr lang="en-US" sz="3200" b="1" dirty="0" smtClean="0"/>
              <a:t>Array:</a:t>
            </a:r>
          </a:p>
          <a:p>
            <a:r>
              <a:rPr lang="en-US" sz="2800" b="1" dirty="0"/>
              <a:t>There are 3 ways to initialize multidimensional array in C# while declaration.</a:t>
            </a:r>
          </a:p>
          <a:p>
            <a:r>
              <a:rPr lang="en-US" sz="2800" b="1" dirty="0" err="1"/>
              <a:t>int</a:t>
            </a:r>
            <a:r>
              <a:rPr lang="en-US" sz="2800" dirty="0"/>
              <a:t>[,] </a:t>
            </a:r>
            <a:r>
              <a:rPr lang="en-US" sz="2800" dirty="0" err="1"/>
              <a:t>arr</a:t>
            </a:r>
            <a:r>
              <a:rPr lang="en-US" sz="2800" dirty="0"/>
              <a:t> = 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b="1" dirty="0" err="1"/>
              <a:t>int</a:t>
            </a:r>
            <a:r>
              <a:rPr lang="en-US" sz="2800" dirty="0"/>
              <a:t>[3,3]= { { 1, 2, 3 }, { 4, 5, 6 }, { 7, 8, 9 } };  </a:t>
            </a:r>
          </a:p>
          <a:p>
            <a:r>
              <a:rPr lang="en-US" sz="2800" dirty="0"/>
              <a:t>We can omit the array size.</a:t>
            </a:r>
          </a:p>
          <a:p>
            <a:r>
              <a:rPr lang="en-US" sz="2800" b="1" dirty="0" err="1"/>
              <a:t>int</a:t>
            </a:r>
            <a:r>
              <a:rPr lang="en-US" sz="2800" dirty="0"/>
              <a:t>[,] </a:t>
            </a:r>
            <a:r>
              <a:rPr lang="en-US" sz="2800" dirty="0" err="1"/>
              <a:t>arr</a:t>
            </a:r>
            <a:r>
              <a:rPr lang="en-US" sz="2800" dirty="0"/>
              <a:t> = 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b="1" dirty="0" err="1"/>
              <a:t>int</a:t>
            </a:r>
            <a:r>
              <a:rPr lang="en-US" sz="2800" dirty="0"/>
              <a:t>[,]{ { 1, 2, 3 }, { 4, 5, 6 }, { 7, 8, 9 } };  </a:t>
            </a:r>
          </a:p>
          <a:p>
            <a:r>
              <a:rPr lang="en-US" sz="2800" dirty="0"/>
              <a:t>We can omit the new operator also.</a:t>
            </a:r>
          </a:p>
          <a:p>
            <a:r>
              <a:rPr lang="en-US" sz="2800" b="1" dirty="0" err="1"/>
              <a:t>int</a:t>
            </a:r>
            <a:r>
              <a:rPr lang="en-US" sz="2800" dirty="0"/>
              <a:t>[,] </a:t>
            </a:r>
            <a:r>
              <a:rPr lang="en-US" sz="2800" dirty="0" err="1"/>
              <a:t>arr</a:t>
            </a:r>
            <a:r>
              <a:rPr lang="en-US" sz="2800" dirty="0"/>
              <a:t> = { { 1, 2, 3 }, { 4, 5, 6 }, { 7, 8, 9 } }; </a:t>
            </a:r>
          </a:p>
        </p:txBody>
      </p:sp>
    </p:spTree>
    <p:extLst>
      <p:ext uri="{BB962C8B-B14F-4D97-AF65-F5344CB8AC3E}">
        <p14:creationId xmlns:p14="http://schemas.microsoft.com/office/powerpoint/2010/main" val="29278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multi-dimensional </a:t>
            </a:r>
            <a:r>
              <a:rPr lang="en-US" sz="4400" b="1" dirty="0"/>
              <a:t>arrays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2977"/>
          </a:xfrm>
        </p:spPr>
        <p:txBody>
          <a:bodyPr>
            <a:normAutofit/>
          </a:bodyPr>
          <a:lstStyle/>
          <a:p>
            <a:r>
              <a:rPr lang="en-US" sz="3200" b="1" dirty="0"/>
              <a:t>Jagged Array:</a:t>
            </a:r>
          </a:p>
          <a:p>
            <a:r>
              <a:rPr lang="en-US" sz="2800" dirty="0"/>
              <a:t>Is a multidimensional array where one of the specified dimensions can have varying sizes. 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have unequal number of columns for each </a:t>
            </a:r>
            <a:r>
              <a:rPr lang="en-US" sz="2800" dirty="0" smtClean="0"/>
              <a:t>row.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61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4127" y="1964267"/>
            <a:ext cx="9085998" cy="2421464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INITIALIZING ARRAY WITH USER INPUT IN C#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</a:t>
            </a:r>
            <a:r>
              <a:rPr lang="en-US" sz="3600" dirty="0"/>
              <a:t>array is a collection of elements of a single data type stored in adjacent memory locations. 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40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array: </a:t>
            </a:r>
          </a:p>
          <a:p>
            <a:pPr lvl="1"/>
            <a:r>
              <a:rPr lang="en-US" sz="2800" dirty="0" smtClean="0"/>
              <a:t>Is </a:t>
            </a:r>
            <a:r>
              <a:rPr lang="en-US" sz="2800" dirty="0"/>
              <a:t>a collection of related values placed in contiguous memory locations and these values are referenced using a common array name. </a:t>
            </a:r>
          </a:p>
          <a:p>
            <a:pPr lvl="1"/>
            <a:r>
              <a:rPr lang="en-US" sz="2800" dirty="0" smtClean="0"/>
              <a:t>Simplifies </a:t>
            </a:r>
            <a:r>
              <a:rPr lang="en-US" sz="2800" dirty="0"/>
              <a:t>the task of maintaining these values</a:t>
            </a:r>
          </a:p>
        </p:txBody>
      </p:sp>
    </p:spTree>
    <p:extLst>
      <p:ext uri="{BB962C8B-B14F-4D97-AF65-F5344CB8AC3E}">
        <p14:creationId xmlns:p14="http://schemas.microsoft.com/office/powerpoint/2010/main" val="9327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36431"/>
          </a:xfrm>
        </p:spPr>
        <p:txBody>
          <a:bodyPr>
            <a:normAutofit/>
          </a:bodyPr>
          <a:lstStyle/>
          <a:p>
            <a:r>
              <a:rPr lang="en-US" sz="2800" dirty="0"/>
              <a:t>An array always stores values of a </a:t>
            </a:r>
            <a:r>
              <a:rPr lang="en-US" sz="2800" b="1" dirty="0"/>
              <a:t>single data </a:t>
            </a:r>
            <a:r>
              <a:rPr lang="en-US" sz="2800" b="1" dirty="0" smtClean="0"/>
              <a:t>type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value is referred to as an </a:t>
            </a:r>
            <a:r>
              <a:rPr lang="en-US" sz="2800" b="1" dirty="0"/>
              <a:t>element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elements are accessed using </a:t>
            </a:r>
            <a:r>
              <a:rPr lang="en-US" sz="2800" b="1" dirty="0"/>
              <a:t>subscripts</a:t>
            </a:r>
            <a:r>
              <a:rPr lang="en-US" sz="2800" dirty="0"/>
              <a:t> or </a:t>
            </a:r>
            <a:r>
              <a:rPr lang="en-US" sz="2800" b="1" dirty="0"/>
              <a:t>index numbers </a:t>
            </a:r>
            <a:r>
              <a:rPr lang="en-US" sz="2800" dirty="0"/>
              <a:t>that determine the position of the element in the array list. </a:t>
            </a:r>
          </a:p>
          <a:p>
            <a:r>
              <a:rPr lang="en-US" sz="2800" dirty="0" smtClean="0"/>
              <a:t>C</a:t>
            </a:r>
            <a:r>
              <a:rPr lang="en-US" sz="2800" dirty="0"/>
              <a:t># supports zero-based index values in an array. </a:t>
            </a:r>
          </a:p>
        </p:txBody>
      </p:sp>
    </p:spTree>
    <p:extLst>
      <p:ext uri="{BB962C8B-B14F-4D97-AF65-F5344CB8AC3E}">
        <p14:creationId xmlns:p14="http://schemas.microsoft.com/office/powerpoint/2010/main" val="14964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36431"/>
          </a:xfrm>
        </p:spPr>
        <p:txBody>
          <a:bodyPr>
            <a:normAutofit/>
          </a:bodyPr>
          <a:lstStyle/>
          <a:p>
            <a:r>
              <a:rPr lang="en-US" sz="2800" dirty="0"/>
              <a:t>This means that the first array element has an index number zero while the last element has an index number n-1, where n stands for the total number of elements in the array.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arrangement of storing values helps in efficient storage of data, easy sorting of data, and easy tracking of the data length. </a:t>
            </a:r>
          </a:p>
        </p:txBody>
      </p:sp>
    </p:spTree>
    <p:extLst>
      <p:ext uri="{BB962C8B-B14F-4D97-AF65-F5344CB8AC3E}">
        <p14:creationId xmlns:p14="http://schemas.microsoft.com/office/powerpoint/2010/main" val="9649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 </a:t>
            </a:r>
            <a:r>
              <a:rPr lang="en-US" sz="4400" b="1" dirty="0"/>
              <a:t>to Arrays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1" y="1973766"/>
            <a:ext cx="8838958" cy="4427034"/>
          </a:xfrm>
        </p:spPr>
      </p:pic>
    </p:spTree>
    <p:extLst>
      <p:ext uri="{BB962C8B-B14F-4D97-AF65-F5344CB8AC3E}">
        <p14:creationId xmlns:p14="http://schemas.microsoft.com/office/powerpoint/2010/main" val="791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175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cap="none" dirty="0" smtClean="0"/>
              <a:t>Declaring Arrays</a:t>
            </a:r>
            <a:endParaRPr lang="en-US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Arrays are reference type variables whose creation involves two steps:</a:t>
            </a:r>
          </a:p>
          <a:p>
            <a:r>
              <a:rPr lang="en-US" sz="3200" b="1" u="sng" dirty="0" smtClean="0"/>
              <a:t>Declaration</a:t>
            </a:r>
            <a:r>
              <a:rPr lang="en-US" sz="3200" b="1" u="sng" dirty="0"/>
              <a:t>:</a:t>
            </a:r>
          </a:p>
          <a:p>
            <a:r>
              <a:rPr lang="en-US" sz="2800" dirty="0" smtClean="0"/>
              <a:t>An </a:t>
            </a:r>
            <a:r>
              <a:rPr lang="en-US" sz="2800" dirty="0"/>
              <a:t>array declaration specifies the </a:t>
            </a:r>
            <a:r>
              <a:rPr lang="en-US" sz="2800" b="1" dirty="0"/>
              <a:t>type of data </a:t>
            </a:r>
            <a:r>
              <a:rPr lang="en-US" sz="2800" dirty="0"/>
              <a:t>that it can hold and an identifier.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identifier is basically an array name and is used with a subscript to retrieve or </a:t>
            </a:r>
            <a:r>
              <a:rPr lang="en-US" sz="2800" dirty="0" smtClean="0"/>
              <a:t>set the </a:t>
            </a:r>
            <a:r>
              <a:rPr lang="en-US" sz="2800" dirty="0"/>
              <a:t>data value at that location.</a:t>
            </a:r>
          </a:p>
          <a:p>
            <a:r>
              <a:rPr lang="en-US" sz="3200" b="1" u="sng" dirty="0"/>
              <a:t>Memory allocation:</a:t>
            </a:r>
          </a:p>
          <a:p>
            <a:r>
              <a:rPr lang="en-US" sz="2800" dirty="0" smtClean="0"/>
              <a:t>Declaring </a:t>
            </a:r>
            <a:r>
              <a:rPr lang="en-US" sz="2800" dirty="0"/>
              <a:t>an array does not allocate memory to the array.</a:t>
            </a:r>
          </a:p>
        </p:txBody>
      </p:sp>
    </p:spTree>
    <p:extLst>
      <p:ext uri="{BB962C8B-B14F-4D97-AF65-F5344CB8AC3E}">
        <p14:creationId xmlns:p14="http://schemas.microsoft.com/office/powerpoint/2010/main" val="22468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Initializing Arrays</a:t>
            </a:r>
            <a:endParaRPr lang="en-US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1463"/>
            <a:ext cx="10131425" cy="439358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</a:t>
            </a:r>
            <a:r>
              <a:rPr lang="en-US" sz="2800" b="1" dirty="0"/>
              <a:t>array can be: </a:t>
            </a:r>
          </a:p>
          <a:p>
            <a:pPr lvl="1"/>
            <a:r>
              <a:rPr lang="en-US" sz="2600" dirty="0" smtClean="0"/>
              <a:t>Created </a:t>
            </a:r>
            <a:r>
              <a:rPr lang="en-US" sz="2600" dirty="0"/>
              <a:t>using the new keyword and then initialized. </a:t>
            </a:r>
            <a:r>
              <a:rPr lang="en-US" sz="2600" dirty="0" smtClean="0"/>
              <a:t>\</a:t>
            </a:r>
          </a:p>
          <a:p>
            <a:pPr lvl="1"/>
            <a:r>
              <a:rPr lang="en-US" sz="2600" dirty="0" smtClean="0"/>
              <a:t>Initialized </a:t>
            </a:r>
            <a:r>
              <a:rPr lang="en-US" sz="2600" dirty="0"/>
              <a:t>at the time of declaration itself, in which case the new keyword is not used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Creating </a:t>
            </a:r>
            <a:r>
              <a:rPr lang="en-US" sz="2800" dirty="0"/>
              <a:t>and initializing an array with the </a:t>
            </a:r>
            <a:r>
              <a:rPr lang="en-US" sz="2800" b="1" dirty="0"/>
              <a:t>new</a:t>
            </a:r>
            <a:r>
              <a:rPr lang="en-US" sz="2800" dirty="0"/>
              <a:t> keyword involves specifying the size of an array. </a:t>
            </a:r>
          </a:p>
          <a:p>
            <a:r>
              <a:rPr lang="en-US" sz="2800" dirty="0" smtClean="0"/>
              <a:t>The number of elements stored in an array depends upon the specified size. 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new keyword allocates memory to the array and values can then be assigned to the array. </a:t>
            </a:r>
          </a:p>
        </p:txBody>
      </p:sp>
    </p:spTree>
    <p:extLst>
      <p:ext uri="{BB962C8B-B14F-4D97-AF65-F5344CB8AC3E}">
        <p14:creationId xmlns:p14="http://schemas.microsoft.com/office/powerpoint/2010/main" val="27152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568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Using The </a:t>
            </a:r>
            <a:r>
              <a:rPr lang="en-US" sz="4400" cap="none" dirty="0" err="1" smtClean="0"/>
              <a:t>Foreach</a:t>
            </a:r>
            <a:r>
              <a:rPr lang="en-US" sz="4400" cap="none" dirty="0" smtClean="0"/>
              <a:t> Loop For Arrays </a:t>
            </a:r>
            <a:endParaRPr lang="en-US" sz="4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1463"/>
            <a:ext cx="10131425" cy="4393581"/>
          </a:xfrm>
        </p:spPr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foreach</a:t>
            </a:r>
            <a:r>
              <a:rPr lang="en-US" sz="2800" b="1" dirty="0"/>
              <a:t> loop: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C# is an extension of the for loop. </a:t>
            </a:r>
          </a:p>
          <a:p>
            <a:r>
              <a:rPr lang="en-US" sz="2800" dirty="0" smtClean="0"/>
              <a:t>Is </a:t>
            </a:r>
            <a:r>
              <a:rPr lang="en-US" sz="2800" dirty="0"/>
              <a:t>used to perform specific actions on large data collections and can even be used on arrays. </a:t>
            </a:r>
          </a:p>
          <a:p>
            <a:r>
              <a:rPr lang="en-US" sz="2800" dirty="0" smtClean="0"/>
              <a:t>Reads </a:t>
            </a:r>
            <a:r>
              <a:rPr lang="en-US" sz="2800" dirty="0"/>
              <a:t>every element in the specified array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Allows </a:t>
            </a:r>
            <a:r>
              <a:rPr lang="en-US" sz="2800" dirty="0"/>
              <a:t>you to execute a block of code for each element in the array. </a:t>
            </a:r>
          </a:p>
          <a:p>
            <a:r>
              <a:rPr lang="en-US" sz="2800" dirty="0" smtClean="0"/>
              <a:t>Is </a:t>
            </a:r>
            <a:r>
              <a:rPr lang="en-US" sz="2800" dirty="0"/>
              <a:t>particularly useful for reference types, such as strings.</a:t>
            </a:r>
          </a:p>
        </p:txBody>
      </p:sp>
    </p:spTree>
    <p:extLst>
      <p:ext uri="{BB962C8B-B14F-4D97-AF65-F5344CB8AC3E}">
        <p14:creationId xmlns:p14="http://schemas.microsoft.com/office/powerpoint/2010/main" val="5818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532</TotalTime>
  <Words>637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Arrays In C-sharp</vt:lpstr>
      <vt:lpstr>Introduction to Arrays</vt:lpstr>
      <vt:lpstr>Introduction to Arrays</vt:lpstr>
      <vt:lpstr>Introduction to Arrays</vt:lpstr>
      <vt:lpstr>Introduction to Arrays</vt:lpstr>
      <vt:lpstr>Introduction to Arrays</vt:lpstr>
      <vt:lpstr>Declaring Arrays</vt:lpstr>
      <vt:lpstr>Initializing Arrays</vt:lpstr>
      <vt:lpstr>Using The Foreach Loop For Arrays </vt:lpstr>
      <vt:lpstr>Types Of Arrays</vt:lpstr>
      <vt:lpstr>Single-dimensional arrays:</vt:lpstr>
      <vt:lpstr>Single-dimensional arrays:</vt:lpstr>
      <vt:lpstr>multi-dimensional arrays</vt:lpstr>
      <vt:lpstr>multi-dimensional arrays:</vt:lpstr>
      <vt:lpstr>multi-dimensional arrays:</vt:lpstr>
      <vt:lpstr>multi-dimensional arrays:</vt:lpstr>
      <vt:lpstr>multi-dimensional arrays:</vt:lpstr>
      <vt:lpstr>INITIALIZING ARRAY WITH USER INPUT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c-sharp</dc:title>
  <dc:creator>Muhammad Adil</dc:creator>
  <cp:lastModifiedBy>Mohammad Adil</cp:lastModifiedBy>
  <cp:revision>90</cp:revision>
  <dcterms:created xsi:type="dcterms:W3CDTF">2019-10-18T11:39:59Z</dcterms:created>
  <dcterms:modified xsi:type="dcterms:W3CDTF">2021-11-29T10:43:34Z</dcterms:modified>
</cp:coreProperties>
</file>