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6" r:id="rId5"/>
    <p:sldId id="267" r:id="rId6"/>
    <p:sldId id="257" r:id="rId7"/>
    <p:sldId id="262" r:id="rId8"/>
    <p:sldId id="258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9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18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483BC2-B118-484A-9E4B-E9305D5D26D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36A625-665E-40BA-ADD6-099458C1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724297"/>
            <a:ext cx="8416925" cy="2661434"/>
          </a:xfrm>
        </p:spPr>
        <p:txBody>
          <a:bodyPr>
            <a:noAutofit/>
          </a:bodyPr>
          <a:lstStyle/>
          <a:p>
            <a:r>
              <a:rPr lang="en-US" sz="8000" b="1" cap="none" dirty="0" smtClean="0"/>
              <a:t>Dictionary</a:t>
            </a:r>
            <a:r>
              <a:rPr lang="en-US" sz="6600" b="1" cap="none" dirty="0" smtClean="0"/>
              <a:t> Generic Collection In C#</a:t>
            </a:r>
            <a:endParaRPr lang="en-US" sz="6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Important METHODS Of Dictionary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4230"/>
          </a:xfrm>
        </p:spPr>
        <p:txBody>
          <a:bodyPr>
            <a:normAutofit/>
          </a:bodyPr>
          <a:lstStyle/>
          <a:p>
            <a:r>
              <a:rPr lang="en-US" sz="2800" b="1" dirty="0"/>
              <a:t>Add</a:t>
            </a:r>
            <a:r>
              <a:rPr lang="en-US" sz="2800" dirty="0"/>
              <a:t>	</a:t>
            </a:r>
            <a:r>
              <a:rPr lang="en-US" sz="2800" dirty="0" smtClean="0"/>
              <a:t>			Adds </a:t>
            </a:r>
            <a:r>
              <a:rPr lang="en-US" sz="2800" dirty="0"/>
              <a:t>an item to the Dictionary </a:t>
            </a:r>
            <a:r>
              <a:rPr lang="en-US" sz="2800" dirty="0" err="1" smtClean="0"/>
              <a:t>collection,Add</a:t>
            </a:r>
            <a:r>
              <a:rPr lang="en-US" sz="2800" dirty="0" smtClean="0"/>
              <a:t> key-						value 	pairs </a:t>
            </a:r>
            <a:r>
              <a:rPr lang="en-US" sz="2800" dirty="0"/>
              <a:t>in Dictionary&lt;</a:t>
            </a:r>
            <a:r>
              <a:rPr lang="en-US" sz="2800" dirty="0" err="1"/>
              <a:t>TKey</a:t>
            </a:r>
            <a:r>
              <a:rPr lang="en-US" sz="2800" dirty="0"/>
              <a:t>, TValue&gt; </a:t>
            </a:r>
            <a:r>
              <a:rPr lang="en-US" sz="2800" dirty="0" smtClean="0"/>
              <a:t>collection</a:t>
            </a:r>
            <a:r>
              <a:rPr lang="en-US" sz="2800" dirty="0"/>
              <a:t>.</a:t>
            </a:r>
          </a:p>
          <a:p>
            <a:r>
              <a:rPr lang="en-US" sz="2800" b="1" dirty="0"/>
              <a:t>Remove</a:t>
            </a:r>
            <a:r>
              <a:rPr lang="en-US" sz="2800" dirty="0"/>
              <a:t>	</a:t>
            </a:r>
            <a:r>
              <a:rPr lang="en-US" sz="2800" dirty="0" smtClean="0"/>
              <a:t>	Removes </a:t>
            </a:r>
            <a:r>
              <a:rPr lang="en-US" sz="2800" dirty="0"/>
              <a:t>the element with </a:t>
            </a:r>
            <a:r>
              <a:rPr lang="en-US" sz="2800" dirty="0" smtClean="0"/>
              <a:t>the </a:t>
            </a:r>
            <a:r>
              <a:rPr lang="en-US" sz="2800" dirty="0"/>
              <a:t>specified key.</a:t>
            </a:r>
          </a:p>
          <a:p>
            <a:r>
              <a:rPr lang="en-US" sz="2800" b="1" dirty="0" err="1"/>
              <a:t>ContainsKey</a:t>
            </a:r>
            <a:r>
              <a:rPr lang="en-US" sz="2800" dirty="0"/>
              <a:t>	</a:t>
            </a:r>
            <a:r>
              <a:rPr lang="en-US" sz="2800" dirty="0" smtClean="0"/>
              <a:t>Checks </a:t>
            </a:r>
            <a:r>
              <a:rPr lang="en-US" sz="2800" dirty="0"/>
              <a:t>whether the specified key exists in </a:t>
            </a:r>
            <a:r>
              <a:rPr lang="en-US" sz="2800" dirty="0" smtClean="0"/>
              <a:t>								Dictionary&lt;</a:t>
            </a:r>
            <a:r>
              <a:rPr lang="en-US" sz="2800" dirty="0" err="1" smtClean="0"/>
              <a:t>TKey</a:t>
            </a:r>
            <a:r>
              <a:rPr lang="en-US" sz="2800" dirty="0"/>
              <a:t>, TValue</a:t>
            </a:r>
            <a:r>
              <a:rPr lang="en-US" sz="2800" dirty="0" smtClean="0"/>
              <a:t>&gt;.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79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423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ContainsValue</a:t>
            </a:r>
            <a:r>
              <a:rPr lang="en-US" sz="2800" dirty="0"/>
              <a:t>	Checks whether the specified key exists in </a:t>
            </a:r>
            <a:r>
              <a:rPr lang="en-US" sz="2800" dirty="0" smtClean="0"/>
              <a:t>								Dictionary&lt;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smtClean="0"/>
              <a:t>TValue</a:t>
            </a:r>
            <a:r>
              <a:rPr lang="en-US" sz="2800" dirty="0"/>
              <a:t>&gt;.</a:t>
            </a:r>
          </a:p>
          <a:p>
            <a:r>
              <a:rPr lang="en-US" sz="2800" b="1" dirty="0"/>
              <a:t>Clear</a:t>
            </a:r>
            <a:r>
              <a:rPr lang="en-US" sz="2800" dirty="0"/>
              <a:t>	</a:t>
            </a:r>
            <a:r>
              <a:rPr lang="en-US" sz="2800" dirty="0" smtClean="0"/>
              <a:t>		Removes </a:t>
            </a:r>
            <a:r>
              <a:rPr lang="en-US" sz="2800" dirty="0"/>
              <a:t>all the elements from Dictionary&lt;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smtClean="0"/>
              <a:t>						TValue</a:t>
            </a:r>
            <a:r>
              <a:rPr lang="en-US" sz="2800" dirty="0"/>
              <a:t>&gt;.</a:t>
            </a:r>
          </a:p>
          <a:p>
            <a:r>
              <a:rPr lang="en-US" sz="2800" b="1" dirty="0" err="1"/>
              <a:t>TryGetValue</a:t>
            </a:r>
            <a:r>
              <a:rPr lang="en-US" sz="2800" dirty="0"/>
              <a:t>	</a:t>
            </a:r>
            <a:r>
              <a:rPr lang="en-US" sz="2800" dirty="0" smtClean="0"/>
              <a:t>Returns </a:t>
            </a:r>
            <a:r>
              <a:rPr lang="en-US" sz="2800" dirty="0"/>
              <a:t>true and assigns the value with specified </a:t>
            </a:r>
            <a:r>
              <a:rPr lang="en-US" sz="2800" dirty="0" smtClean="0"/>
              <a:t>						key</a:t>
            </a:r>
            <a:r>
              <a:rPr lang="en-US" sz="2800" dirty="0"/>
              <a:t>, if key does </a:t>
            </a:r>
            <a:r>
              <a:rPr lang="en-US" sz="2800" dirty="0" smtClean="0"/>
              <a:t>not </a:t>
            </a:r>
            <a:r>
              <a:rPr lang="en-US" sz="2800" dirty="0"/>
              <a:t>exists then return false.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6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Important Points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4230"/>
          </a:xfrm>
        </p:spPr>
        <p:txBody>
          <a:bodyPr>
            <a:normAutofit/>
          </a:bodyPr>
          <a:lstStyle/>
          <a:p>
            <a:r>
              <a:rPr lang="en-US" sz="2800" dirty="0"/>
              <a:t>In Dictionary, the key cannot be null, but value can be.</a:t>
            </a:r>
          </a:p>
          <a:p>
            <a:r>
              <a:rPr lang="en-US" sz="2800" dirty="0"/>
              <a:t>In Dictionary, key must be unique. Duplicate keys are not allowed if you try to use duplicate key then compiler will throw an exception.</a:t>
            </a:r>
          </a:p>
          <a:p>
            <a:r>
              <a:rPr lang="en-US" sz="2800" dirty="0"/>
              <a:t>In Dictionary, you can only store same types of elements.</a:t>
            </a:r>
          </a:p>
          <a:p>
            <a:r>
              <a:rPr lang="en-US" sz="2800" dirty="0"/>
              <a:t>The capacity of a Dictionary is the number of elements that Dictionary can hold.</a:t>
            </a:r>
          </a:p>
        </p:txBody>
      </p:sp>
    </p:spTree>
    <p:extLst>
      <p:ext uri="{BB962C8B-B14F-4D97-AF65-F5344CB8AC3E}">
        <p14:creationId xmlns:p14="http://schemas.microsoft.com/office/powerpoint/2010/main" val="9140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C# -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u="sng" dirty="0" smtClean="0"/>
              <a:t>Generic Collections: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Are </a:t>
            </a:r>
            <a:r>
              <a:rPr lang="en-US" sz="3200" dirty="0"/>
              <a:t>Type Safe.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Variable length (Auto Resizing)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C# -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4859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u="sng" dirty="0" err="1" smtClean="0"/>
              <a:t>ArrayList</a:t>
            </a:r>
            <a:endParaRPr lang="en-US" sz="3800" b="1" u="sng" dirty="0" smtClean="0"/>
          </a:p>
          <a:p>
            <a:r>
              <a:rPr lang="en-US" dirty="0" smtClean="0"/>
              <a:t>1123								</a:t>
            </a:r>
          </a:p>
          <a:p>
            <a:r>
              <a:rPr lang="en-US" dirty="0" smtClean="0"/>
              <a:t>“Adil”</a:t>
            </a:r>
          </a:p>
          <a:p>
            <a:r>
              <a:rPr lang="en-US" dirty="0" smtClean="0"/>
              <a:t>“Manager”</a:t>
            </a:r>
          </a:p>
          <a:p>
            <a:r>
              <a:rPr lang="en-US" dirty="0" smtClean="0"/>
              <a:t>25000</a:t>
            </a:r>
          </a:p>
          <a:p>
            <a:r>
              <a:rPr lang="en-US" dirty="0" smtClean="0"/>
              <a:t>+923043102345</a:t>
            </a:r>
          </a:p>
          <a:p>
            <a:r>
              <a:rPr lang="en-US" dirty="0" smtClean="0"/>
              <a:t>“Hyderabad”</a:t>
            </a:r>
          </a:p>
          <a:p>
            <a:r>
              <a:rPr lang="en-US" dirty="0" smtClean="0"/>
              <a:t>“Unit No 7”</a:t>
            </a:r>
          </a:p>
          <a:p>
            <a:r>
              <a:rPr lang="en-US" dirty="0" smtClean="0"/>
              <a:t>June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3863" y="1902824"/>
            <a:ext cx="5630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Hash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Id: 1123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Name: “Adil</a:t>
            </a:r>
            <a:r>
              <a:rPr lang="en-US" sz="32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Designation: “Manager</a:t>
            </a:r>
            <a:r>
              <a:rPr lang="en-US" sz="32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Salary: 25000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ContactNo</a:t>
            </a:r>
            <a:r>
              <a:rPr lang="en-US" sz="3200" dirty="0"/>
              <a:t>:</a:t>
            </a:r>
            <a:r>
              <a:rPr lang="en-US" sz="3200" dirty="0" smtClean="0"/>
              <a:t> +923043102345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City: “Hyderabad</a:t>
            </a:r>
            <a:r>
              <a:rPr lang="en-US" sz="32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Address: “Unit </a:t>
            </a:r>
            <a:r>
              <a:rPr lang="en-US" sz="3200" dirty="0"/>
              <a:t>No 7”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HireDate</a:t>
            </a:r>
            <a:r>
              <a:rPr lang="en-US" sz="3200" dirty="0" smtClean="0"/>
              <a:t>: “June 2018”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83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smtClean="0"/>
              <a:t>C# - Dictionary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want to create a collection in which we don’t want to access </a:t>
            </a:r>
            <a:r>
              <a:rPr lang="en-US" dirty="0"/>
              <a:t>e</a:t>
            </a:r>
            <a:r>
              <a:rPr lang="en-US" dirty="0" smtClean="0"/>
              <a:t>lements through index.</a:t>
            </a:r>
          </a:p>
          <a:p>
            <a:r>
              <a:rPr lang="en-US" dirty="0"/>
              <a:t>We want to store data in key value </a:t>
            </a:r>
            <a:r>
              <a:rPr lang="en-US" dirty="0" smtClean="0"/>
              <a:t>format where keys are </a:t>
            </a:r>
            <a:r>
              <a:rPr lang="en-US" dirty="0"/>
              <a:t>user-defined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want to insert same type of data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9658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89" y="1123405"/>
            <a:ext cx="110642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DICTIONARY&lt;</a:t>
            </a:r>
            <a:r>
              <a:rPr lang="en-US" sz="3200" b="1" u="sng" dirty="0" err="1" smtClean="0"/>
              <a:t>Tkey</a:t>
            </a:r>
            <a:r>
              <a:rPr lang="en-US" sz="3200" b="1" u="sng" dirty="0" smtClean="0"/>
              <a:t>, </a:t>
            </a:r>
            <a:r>
              <a:rPr lang="en-US" sz="3200" b="1" u="sng" dirty="0" err="1" smtClean="0"/>
              <a:t>Tvalue</a:t>
            </a:r>
            <a:r>
              <a:rPr lang="en-US" sz="3200" b="1" u="sng" dirty="0" smtClean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“active</a:t>
            </a:r>
            <a:r>
              <a:rPr lang="en-US" sz="3200" dirty="0" smtClean="0"/>
              <a:t>”: ”ready </a:t>
            </a:r>
            <a:r>
              <a:rPr lang="en-US" sz="3200" dirty="0"/>
              <a:t>to engage in physically energetic pursuits</a:t>
            </a:r>
            <a:r>
              <a:rPr lang="en-US" sz="3200" dirty="0" smtClean="0"/>
              <a:t>”,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“amazing”: “</a:t>
            </a:r>
            <a:r>
              <a:rPr lang="en-US" sz="3200" dirty="0"/>
              <a:t>causing great surprise or </a:t>
            </a:r>
            <a:r>
              <a:rPr lang="en-US" sz="3200" dirty="0" smtClean="0"/>
              <a:t>wonder”,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“honest</a:t>
            </a:r>
            <a:r>
              <a:rPr lang="en-US" sz="3200" dirty="0"/>
              <a:t>”: “free of </a:t>
            </a:r>
            <a:r>
              <a:rPr lang="en-US" sz="3200" dirty="0" smtClean="0"/>
              <a:t>deceit, </a:t>
            </a:r>
            <a:r>
              <a:rPr lang="en-US" sz="3200" dirty="0"/>
              <a:t>truthful and sincere</a:t>
            </a:r>
            <a:r>
              <a:rPr lang="en-US" sz="3200" dirty="0" smtClean="0"/>
              <a:t>”,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“patriotic”: </a:t>
            </a:r>
            <a:r>
              <a:rPr lang="en-US" sz="3200" dirty="0" smtClean="0"/>
              <a:t>“expressing </a:t>
            </a:r>
            <a:r>
              <a:rPr lang="en-US" sz="3200" dirty="0"/>
              <a:t>devotion to and vigorous support for </a:t>
            </a:r>
            <a:r>
              <a:rPr lang="en-US" sz="3200" dirty="0" smtClean="0"/>
              <a:t>				   one's </a:t>
            </a:r>
            <a:r>
              <a:rPr lang="en-US" sz="3200" dirty="0"/>
              <a:t>country</a:t>
            </a:r>
            <a:r>
              <a:rPr lang="en-US" sz="3200" dirty="0" smtClean="0"/>
              <a:t>.”,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dirty="0" smtClean="0"/>
              <a:t>quarantine”: </a:t>
            </a:r>
            <a:r>
              <a:rPr lang="en-US" sz="3200" dirty="0"/>
              <a:t>“place of isolation”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9808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C# - Dictionary&lt;</a:t>
            </a:r>
            <a:r>
              <a:rPr lang="en-US" b="0" dirty="0" err="1"/>
              <a:t>TKey</a:t>
            </a:r>
            <a:r>
              <a:rPr lang="en-US" b="0" dirty="0"/>
              <a:t>, TValue</a:t>
            </a:r>
            <a:r>
              <a:rPr lang="en-US" b="0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42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C#, Dictionary is a generic collection which is generally used to store key/value pairs.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working of </a:t>
            </a:r>
            <a:r>
              <a:rPr lang="en-US" b="1" dirty="0"/>
              <a:t>Dictionary</a:t>
            </a:r>
            <a:r>
              <a:rPr lang="en-US" dirty="0"/>
              <a:t> is quite similar to the </a:t>
            </a:r>
            <a:r>
              <a:rPr lang="en-US" dirty="0" smtClean="0"/>
              <a:t>non-generic </a:t>
            </a:r>
            <a:r>
              <a:rPr lang="en-US" b="1" dirty="0" err="1" smtClean="0"/>
              <a:t>hashtable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advantage </a:t>
            </a:r>
            <a:r>
              <a:rPr lang="en-US" dirty="0"/>
              <a:t>of Dictionary is, it is generic </a:t>
            </a:r>
            <a:r>
              <a:rPr lang="en-US" dirty="0" smtClean="0"/>
              <a:t>type.</a:t>
            </a:r>
          </a:p>
          <a:p>
            <a:r>
              <a:rPr lang="en-US" dirty="0" smtClean="0"/>
              <a:t>Dictionary </a:t>
            </a:r>
            <a:r>
              <a:rPr lang="en-US" dirty="0"/>
              <a:t>is defined under </a:t>
            </a:r>
            <a:r>
              <a:rPr lang="en-US" b="1" dirty="0" err="1"/>
              <a:t>System.Collection.Generic</a:t>
            </a:r>
            <a:r>
              <a:rPr lang="en-US" dirty="0"/>
              <a:t> namespace.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dynamic in nature means the size of the dictionary is grows according to the need.</a:t>
            </a:r>
          </a:p>
        </p:txBody>
      </p:sp>
    </p:spTree>
    <p:extLst>
      <p:ext uri="{BB962C8B-B14F-4D97-AF65-F5344CB8AC3E}">
        <p14:creationId xmlns:p14="http://schemas.microsoft.com/office/powerpoint/2010/main" val="40463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C# - Dictionary&lt;</a:t>
            </a:r>
            <a:r>
              <a:rPr lang="en-US" b="0" dirty="0" err="1"/>
              <a:t>TKey</a:t>
            </a:r>
            <a:r>
              <a:rPr lang="en-US" b="0" dirty="0"/>
              <a:t>, TValue</a:t>
            </a:r>
            <a:r>
              <a:rPr lang="en-US" b="0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42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Dictionary&lt;</a:t>
            </a:r>
            <a:r>
              <a:rPr lang="en-US" dirty="0" err="1"/>
              <a:t>TKey</a:t>
            </a:r>
            <a:r>
              <a:rPr lang="en-US" dirty="0"/>
              <a:t>, TValue&gt; collection in C# is same as English dictionary. </a:t>
            </a:r>
            <a:endParaRPr lang="en-US" dirty="0" smtClean="0"/>
          </a:p>
          <a:p>
            <a:r>
              <a:rPr lang="en-US" dirty="0" smtClean="0"/>
              <a:t>English </a:t>
            </a:r>
            <a:r>
              <a:rPr lang="en-US" dirty="0"/>
              <a:t>dictionary is a collection of words and their definitions, often listed alphabetically in one or more specific languages.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same way, the Dictionary in C# is a collection of Keys and Values, where </a:t>
            </a:r>
            <a:r>
              <a:rPr lang="en-US" b="1" dirty="0"/>
              <a:t>key is like word</a:t>
            </a:r>
            <a:r>
              <a:rPr lang="en-US" dirty="0"/>
              <a:t> and </a:t>
            </a:r>
            <a:r>
              <a:rPr lang="en-US" b="1" dirty="0"/>
              <a:t>value is like definition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0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C# - Dictionary&lt;</a:t>
            </a:r>
            <a:r>
              <a:rPr lang="en-US" b="0" dirty="0" err="1"/>
              <a:t>TKey</a:t>
            </a:r>
            <a:r>
              <a:rPr lang="en-US" b="0" dirty="0"/>
              <a:t>, TValue</a:t>
            </a:r>
            <a:r>
              <a:rPr lang="en-US" b="0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4230"/>
          </a:xfrm>
        </p:spPr>
        <p:txBody>
          <a:bodyPr>
            <a:normAutofit/>
          </a:bodyPr>
          <a:lstStyle/>
          <a:p>
            <a:r>
              <a:rPr lang="en-US" dirty="0"/>
              <a:t>The Dictionary&lt;</a:t>
            </a:r>
            <a:r>
              <a:rPr lang="en-US" dirty="0" err="1"/>
              <a:t>TKey</a:t>
            </a:r>
            <a:r>
              <a:rPr lang="en-US" dirty="0"/>
              <a:t>, TValue&gt; class is a generic collection class in the </a:t>
            </a:r>
            <a:r>
              <a:rPr lang="en-US" b="1" dirty="0" err="1"/>
              <a:t>System.Collection.Generics</a:t>
            </a:r>
            <a:r>
              <a:rPr lang="en-US" dirty="0"/>
              <a:t> namespace. </a:t>
            </a:r>
            <a:endParaRPr lang="en-US" dirty="0" smtClean="0"/>
          </a:p>
          <a:p>
            <a:r>
              <a:rPr lang="en-US" dirty="0" err="1" smtClean="0"/>
              <a:t>TKey</a:t>
            </a:r>
            <a:r>
              <a:rPr lang="en-US" dirty="0" smtClean="0"/>
              <a:t> </a:t>
            </a:r>
            <a:r>
              <a:rPr lang="en-US" dirty="0"/>
              <a:t>denotes the type of key and TValue is the type of TValue.</a:t>
            </a:r>
          </a:p>
        </p:txBody>
      </p:sp>
    </p:spTree>
    <p:extLst>
      <p:ext uri="{BB962C8B-B14F-4D97-AF65-F5344CB8AC3E}">
        <p14:creationId xmlns:p14="http://schemas.microsoft.com/office/powerpoint/2010/main" val="8052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Important Properties Of Dictionary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423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Count</a:t>
            </a:r>
            <a:r>
              <a:rPr lang="en-US" sz="2800" dirty="0"/>
              <a:t>	</a:t>
            </a:r>
            <a:r>
              <a:rPr lang="en-US" sz="2800" dirty="0" smtClean="0"/>
              <a:t>	Gets </a:t>
            </a:r>
            <a:r>
              <a:rPr lang="en-US" sz="2800" dirty="0"/>
              <a:t>the total number of elements exists in the </a:t>
            </a:r>
            <a:r>
              <a:rPr lang="en-US" sz="2800" dirty="0" smtClean="0"/>
              <a:t>						Dictionary&lt;</a:t>
            </a:r>
            <a:r>
              <a:rPr lang="en-US" sz="2800" dirty="0" err="1" smtClean="0"/>
              <a:t>TKey,TValue</a:t>
            </a:r>
            <a:r>
              <a:rPr lang="en-US" sz="2800" dirty="0"/>
              <a:t>&gt;.</a:t>
            </a:r>
          </a:p>
          <a:p>
            <a:r>
              <a:rPr lang="en-US" sz="2800" b="1" dirty="0" smtClean="0"/>
              <a:t>Keys</a:t>
            </a:r>
            <a:r>
              <a:rPr lang="en-US" sz="2800" dirty="0"/>
              <a:t>	</a:t>
            </a:r>
            <a:r>
              <a:rPr lang="en-US" sz="2800" dirty="0" smtClean="0"/>
              <a:t>	Returns </a:t>
            </a:r>
            <a:r>
              <a:rPr lang="en-US" sz="2800" dirty="0"/>
              <a:t>collection of keys of Dictionary&lt;</a:t>
            </a:r>
            <a:r>
              <a:rPr lang="en-US" sz="2800" dirty="0" err="1"/>
              <a:t>TKey,TValue</a:t>
            </a:r>
            <a:r>
              <a:rPr lang="en-US" sz="2800" dirty="0"/>
              <a:t>&gt;.</a:t>
            </a:r>
          </a:p>
          <a:p>
            <a:r>
              <a:rPr lang="en-US" sz="2800" b="1" dirty="0"/>
              <a:t>Values</a:t>
            </a:r>
            <a:r>
              <a:rPr lang="en-US" sz="2800" dirty="0"/>
              <a:t>	</a:t>
            </a:r>
            <a:r>
              <a:rPr lang="en-US" sz="2800" dirty="0" smtClean="0"/>
              <a:t>	Returns </a:t>
            </a:r>
            <a:r>
              <a:rPr lang="en-US" sz="2800" dirty="0"/>
              <a:t>collection of values in Dictionary&lt;</a:t>
            </a:r>
            <a:r>
              <a:rPr lang="en-US" sz="2800" dirty="0" err="1"/>
              <a:t>TKey,TValue</a:t>
            </a:r>
            <a:r>
              <a:rPr lang="en-US" sz="2800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0554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432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Dictionary Generic Collection In C#</vt:lpstr>
      <vt:lpstr>C# - Dictionary</vt:lpstr>
      <vt:lpstr>C# - Dictionary</vt:lpstr>
      <vt:lpstr>C# - Dictionary</vt:lpstr>
      <vt:lpstr>PowerPoint Presentation</vt:lpstr>
      <vt:lpstr>C# - Dictionary&lt;TKey, TValue&gt;</vt:lpstr>
      <vt:lpstr>C# - Dictionary&lt;TKey, TValue&gt;</vt:lpstr>
      <vt:lpstr>C# - Dictionary&lt;TKey, TValue&gt;</vt:lpstr>
      <vt:lpstr>Important Properties Of Dictionary</vt:lpstr>
      <vt:lpstr>Important METHODS Of Dictionary</vt:lpstr>
      <vt:lpstr>Important METHODS of Dictionary</vt:lpstr>
      <vt:lpstr>Important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GENERIC COLLECTION IN C#</dc:title>
  <dc:creator>Mohammad Adil</dc:creator>
  <cp:lastModifiedBy>Mohammad Adil</cp:lastModifiedBy>
  <cp:revision>34</cp:revision>
  <dcterms:created xsi:type="dcterms:W3CDTF">2020-05-05T17:51:13Z</dcterms:created>
  <dcterms:modified xsi:type="dcterms:W3CDTF">2021-11-18T18:06:05Z</dcterms:modified>
</cp:coreProperties>
</file>