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sldIdLst>
    <p:sldId id="256" r:id="rId2"/>
    <p:sldId id="261" r:id="rId3"/>
    <p:sldId id="262" r:id="rId4"/>
    <p:sldId id="257" r:id="rId5"/>
    <p:sldId id="264" r:id="rId6"/>
    <p:sldId id="263" r:id="rId7"/>
    <p:sldId id="266" r:id="rId8"/>
    <p:sldId id="258" r:id="rId9"/>
    <p:sldId id="260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93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604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019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602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2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577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50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09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0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05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0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7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5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5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09A250-FF31-4206-8172-F9D3106AACB1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66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7703" y="1645920"/>
            <a:ext cx="8312422" cy="2713685"/>
          </a:xfrm>
        </p:spPr>
        <p:txBody>
          <a:bodyPr>
            <a:normAutofit/>
          </a:bodyPr>
          <a:lstStyle/>
          <a:p>
            <a:r>
              <a:rPr lang="en-US" sz="8000" b="1" cap="none" dirty="0" smtClean="0"/>
              <a:t>Hash Table Collection In C#</a:t>
            </a:r>
            <a:endParaRPr lang="en-US" sz="8000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59606"/>
            <a:ext cx="7197726" cy="1405467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450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76299"/>
          </a:xfrm>
        </p:spPr>
        <p:txBody>
          <a:bodyPr/>
          <a:lstStyle/>
          <a:p>
            <a:r>
              <a:rPr lang="en-US" dirty="0" smtClean="0"/>
              <a:t>“Name” = “Adil”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362392" y="3422469"/>
            <a:ext cx="453344" cy="62484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7809" y="404731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KEY</a:t>
            </a:r>
            <a:endParaRPr lang="en-US" sz="2800" b="1" dirty="0"/>
          </a:p>
        </p:txBody>
      </p:sp>
      <p:sp>
        <p:nvSpPr>
          <p:cNvPr id="6" name="Down Arrow 5"/>
          <p:cNvSpPr/>
          <p:nvPr/>
        </p:nvSpPr>
        <p:spPr>
          <a:xfrm>
            <a:off x="3008313" y="3422469"/>
            <a:ext cx="453344" cy="64003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61270" y="4047313"/>
            <a:ext cx="114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VALUE</a:t>
            </a:r>
            <a:endParaRPr lang="en-US" sz="2800" b="1" dirty="0"/>
          </a:p>
        </p:txBody>
      </p:sp>
      <p:sp>
        <p:nvSpPr>
          <p:cNvPr id="8" name="Down Arrow 7"/>
          <p:cNvSpPr/>
          <p:nvPr/>
        </p:nvSpPr>
        <p:spPr>
          <a:xfrm>
            <a:off x="1362392" y="4607183"/>
            <a:ext cx="453344" cy="62484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3945" y="5429339"/>
            <a:ext cx="1937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HASH CODE</a:t>
            </a:r>
            <a:endParaRPr lang="en-US" sz="2800" b="1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3138959" y="5246192"/>
            <a:ext cx="453344" cy="88613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7009" y="5418839"/>
            <a:ext cx="2515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INTEGER VALUE</a:t>
            </a:r>
            <a:endParaRPr lang="en-US" sz="2800" b="1" dirty="0"/>
          </a:p>
        </p:txBody>
      </p:sp>
      <p:sp>
        <p:nvSpPr>
          <p:cNvPr id="12" name="Down Arrow 11"/>
          <p:cNvSpPr/>
          <p:nvPr/>
        </p:nvSpPr>
        <p:spPr>
          <a:xfrm rot="16200000">
            <a:off x="6900163" y="5246192"/>
            <a:ext cx="453344" cy="88613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58213" y="5418839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654322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56693" y="2246620"/>
            <a:ext cx="71080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Hash tables used Hashing algorithm</a:t>
            </a:r>
          </a:p>
          <a:p>
            <a:r>
              <a:rPr lang="en-US" sz="2800" b="1" dirty="0" smtClean="0"/>
              <a:t>To generate hash codes for every key</a:t>
            </a:r>
          </a:p>
          <a:p>
            <a:r>
              <a:rPr lang="en-US" sz="2800" b="1" dirty="0" smtClean="0"/>
              <a:t>And because of these hash codes</a:t>
            </a:r>
          </a:p>
          <a:p>
            <a:r>
              <a:rPr lang="en-US" sz="2800" b="1" dirty="0" smtClean="0"/>
              <a:t>Hash tables are faster than Array and </a:t>
            </a:r>
            <a:r>
              <a:rPr lang="en-US" sz="2800" b="1" dirty="0" err="1" smtClean="0"/>
              <a:t>ArrayList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236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Properties Of Hash Table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6323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Count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/>
              <a:t>		Gets </a:t>
            </a:r>
            <a:r>
              <a:rPr lang="en-US" dirty="0"/>
              <a:t>the total count of key/value pairs in </a:t>
            </a:r>
            <a:r>
              <a:rPr lang="en-US" dirty="0" smtClean="0"/>
              <a:t>							the </a:t>
            </a:r>
            <a:r>
              <a:rPr lang="en-US" dirty="0" err="1" smtClean="0"/>
              <a:t>Hashtable</a:t>
            </a:r>
            <a:r>
              <a:rPr lang="en-US" dirty="0"/>
              <a:t>.</a:t>
            </a:r>
          </a:p>
          <a:p>
            <a:r>
              <a:rPr lang="en-US" sz="3600" b="1" dirty="0" smtClean="0"/>
              <a:t>Keys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/>
              <a:t>			Gets </a:t>
            </a:r>
            <a:r>
              <a:rPr lang="en-US" dirty="0"/>
              <a:t>an </a:t>
            </a:r>
            <a:r>
              <a:rPr lang="en-US" dirty="0" err="1"/>
              <a:t>ICollection</a:t>
            </a:r>
            <a:r>
              <a:rPr lang="en-US" dirty="0"/>
              <a:t> of keys in the </a:t>
            </a:r>
            <a:r>
              <a:rPr lang="en-US" dirty="0" smtClean="0"/>
              <a:t>										</a:t>
            </a:r>
            <a:r>
              <a:rPr lang="en-US" dirty="0" err="1" smtClean="0"/>
              <a:t>Hashtable</a:t>
            </a:r>
            <a:r>
              <a:rPr lang="en-US" dirty="0"/>
              <a:t>.</a:t>
            </a:r>
          </a:p>
          <a:p>
            <a:r>
              <a:rPr lang="en-US" sz="3600" b="1" dirty="0"/>
              <a:t>Values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/>
              <a:t>		Gets </a:t>
            </a:r>
            <a:r>
              <a:rPr lang="en-US" dirty="0"/>
              <a:t>an </a:t>
            </a:r>
            <a:r>
              <a:rPr lang="en-US" dirty="0" err="1"/>
              <a:t>ICollection</a:t>
            </a:r>
            <a:r>
              <a:rPr lang="en-US" dirty="0"/>
              <a:t> of values in the </a:t>
            </a:r>
            <a:r>
              <a:rPr lang="en-US" dirty="0" smtClean="0"/>
              <a:t>									</a:t>
            </a:r>
            <a:r>
              <a:rPr lang="en-US" dirty="0" err="1" smtClean="0"/>
              <a:t>Hashtable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660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1" y="1337733"/>
            <a:ext cx="9966345" cy="4153988"/>
          </a:xfrm>
        </p:spPr>
      </p:pic>
    </p:spTree>
    <p:extLst>
      <p:ext uri="{BB962C8B-B14F-4D97-AF65-F5344CB8AC3E}">
        <p14:creationId xmlns:p14="http://schemas.microsoft.com/office/powerpoint/2010/main" val="157504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Collections In C#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3600" b="1" u="sng" dirty="0" smtClean="0"/>
          </a:p>
          <a:p>
            <a:r>
              <a:rPr lang="en-US" sz="3600" b="1" u="sng" dirty="0" smtClean="0"/>
              <a:t>Array</a:t>
            </a:r>
            <a:r>
              <a:rPr lang="en-US" dirty="0" smtClean="0"/>
              <a:t>: It is </a:t>
            </a:r>
            <a:r>
              <a:rPr lang="en-US" dirty="0"/>
              <a:t>a collection of </a:t>
            </a:r>
            <a:r>
              <a:rPr lang="en-US" dirty="0" smtClean="0"/>
              <a:t>homogeneous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sz="3600" b="1" u="sng" dirty="0" smtClean="0"/>
          </a:p>
          <a:p>
            <a:r>
              <a:rPr lang="en-US" sz="3600" b="1" u="sng" dirty="0" smtClean="0"/>
              <a:t>Collections</a:t>
            </a:r>
            <a:r>
              <a:rPr lang="en-US" dirty="0" smtClean="0"/>
              <a:t>: </a:t>
            </a:r>
            <a:r>
              <a:rPr lang="en-US" dirty="0"/>
              <a:t>It is a collection </a:t>
            </a:r>
            <a:r>
              <a:rPr lang="en-US" dirty="0" smtClean="0"/>
              <a:t>of </a:t>
            </a:r>
            <a:r>
              <a:rPr lang="en-US" dirty="0"/>
              <a:t>heterogeneous </a:t>
            </a:r>
            <a:r>
              <a:rPr lang="en-US" dirty="0" smtClean="0"/>
              <a:t>elements.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751513" y="2658241"/>
            <a:ext cx="613954" cy="74458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48740" y="3412672"/>
            <a:ext cx="272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SAME DATA TYPE</a:t>
            </a:r>
            <a:endParaRPr lang="en-US" sz="2800" b="1" dirty="0"/>
          </a:p>
        </p:txBody>
      </p:sp>
      <p:sp>
        <p:nvSpPr>
          <p:cNvPr id="6" name="Down Arrow 5"/>
          <p:cNvSpPr/>
          <p:nvPr/>
        </p:nvSpPr>
        <p:spPr>
          <a:xfrm>
            <a:off x="6518366" y="4924546"/>
            <a:ext cx="613954" cy="74458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62694" y="5758392"/>
            <a:ext cx="3471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DIFFERENT DATA TYPE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345474" y="4924546"/>
            <a:ext cx="169818" cy="5487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368" y="5669129"/>
            <a:ext cx="32533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Hash table, </a:t>
            </a:r>
            <a:r>
              <a:rPr lang="en-US" sz="2800" b="1" dirty="0" err="1" smtClean="0"/>
              <a:t>ArrayList</a:t>
            </a:r>
            <a:endParaRPr lang="en-US" sz="2800" b="1" dirty="0" smtClean="0"/>
          </a:p>
          <a:p>
            <a:r>
              <a:rPr lang="en-US" sz="2800" b="1" dirty="0" smtClean="0"/>
              <a:t>Stack, queue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3623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Hash Table Collection In C#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HashTable</a:t>
            </a:r>
            <a:r>
              <a:rPr lang="en-US" dirty="0" smtClean="0"/>
              <a:t> stores data in key/value format.</a:t>
            </a:r>
          </a:p>
          <a:p>
            <a:r>
              <a:rPr lang="en-US" b="1" dirty="0" smtClean="0"/>
              <a:t>Array</a:t>
            </a:r>
            <a:r>
              <a:rPr lang="en-US" dirty="0" smtClean="0"/>
              <a:t> and </a:t>
            </a:r>
            <a:r>
              <a:rPr lang="en-US" b="1" dirty="0" err="1" smtClean="0"/>
              <a:t>ArrayList</a:t>
            </a:r>
            <a:r>
              <a:rPr lang="en-US" dirty="0" smtClean="0"/>
              <a:t> also stores data in </a:t>
            </a:r>
            <a:r>
              <a:rPr lang="en-US" dirty="0"/>
              <a:t>key/value format</a:t>
            </a:r>
            <a:r>
              <a:rPr lang="en-US" dirty="0" smtClean="0"/>
              <a:t>.</a:t>
            </a:r>
          </a:p>
          <a:p>
            <a:r>
              <a:rPr lang="en-US" dirty="0"/>
              <a:t>In Array or </a:t>
            </a:r>
            <a:r>
              <a:rPr lang="en-US" dirty="0" err="1"/>
              <a:t>ArrayList</a:t>
            </a:r>
            <a:r>
              <a:rPr lang="en-US" dirty="0"/>
              <a:t> keys are </a:t>
            </a:r>
            <a:r>
              <a:rPr lang="en-US" b="1" dirty="0"/>
              <a:t>pre-defined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-e index numbers, it means you cannot explicitly define keys in Array or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HashTable</a:t>
            </a:r>
            <a:r>
              <a:rPr lang="en-US" dirty="0"/>
              <a:t>, keys are not pre-defined it means you can explicitly define </a:t>
            </a:r>
            <a:r>
              <a:rPr lang="en-US" b="1" dirty="0"/>
              <a:t>user-defined</a:t>
            </a:r>
            <a:r>
              <a:rPr lang="en-US" dirty="0"/>
              <a:t> keys in </a:t>
            </a:r>
            <a:r>
              <a:rPr lang="en-US" dirty="0" err="1"/>
              <a:t>HashTable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3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HASH TABLE COLLECTION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84859"/>
          </a:xfrm>
        </p:spPr>
        <p:txBody>
          <a:bodyPr>
            <a:normAutofit fontScale="85000" lnSpcReduction="20000"/>
          </a:bodyPr>
          <a:lstStyle/>
          <a:p>
            <a:r>
              <a:rPr lang="en-US" sz="3800" b="1" u="sng" dirty="0" err="1" smtClean="0"/>
              <a:t>ArrayList</a:t>
            </a:r>
            <a:endParaRPr lang="en-US" sz="3800" b="1" u="sng" dirty="0" smtClean="0"/>
          </a:p>
          <a:p>
            <a:r>
              <a:rPr lang="en-US" dirty="0" smtClean="0"/>
              <a:t>1123								</a:t>
            </a:r>
          </a:p>
          <a:p>
            <a:r>
              <a:rPr lang="en-US" dirty="0" smtClean="0"/>
              <a:t>“Adil”</a:t>
            </a:r>
          </a:p>
          <a:p>
            <a:r>
              <a:rPr lang="en-US" dirty="0" smtClean="0"/>
              <a:t>“Manager”</a:t>
            </a:r>
          </a:p>
          <a:p>
            <a:r>
              <a:rPr lang="en-US" dirty="0" smtClean="0"/>
              <a:t>25000</a:t>
            </a:r>
          </a:p>
          <a:p>
            <a:r>
              <a:rPr lang="en-US" dirty="0" smtClean="0"/>
              <a:t>+923043102345</a:t>
            </a:r>
          </a:p>
          <a:p>
            <a:r>
              <a:rPr lang="en-US" dirty="0" smtClean="0"/>
              <a:t>“Hyderabad”</a:t>
            </a:r>
          </a:p>
          <a:p>
            <a:r>
              <a:rPr lang="en-US" dirty="0" smtClean="0"/>
              <a:t>“Unit No 7”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June 2018”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13863" y="1902824"/>
            <a:ext cx="5630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/>
              <a:t>Hash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Id: 1123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Name: “Adil</a:t>
            </a:r>
            <a:r>
              <a:rPr lang="en-US" sz="32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Designation: “Manager</a:t>
            </a:r>
            <a:r>
              <a:rPr lang="en-US" sz="32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Salary: 25000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ContactNo</a:t>
            </a:r>
            <a:r>
              <a:rPr lang="en-US" sz="3200" dirty="0"/>
              <a:t>:</a:t>
            </a:r>
            <a:r>
              <a:rPr lang="en-US" sz="3200" dirty="0" smtClean="0"/>
              <a:t> +923043102345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City: “Hyderabad</a:t>
            </a:r>
            <a:r>
              <a:rPr lang="en-US" sz="32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Address: “Unit </a:t>
            </a:r>
            <a:r>
              <a:rPr lang="en-US" sz="3200" dirty="0"/>
              <a:t>No 7”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HireDate</a:t>
            </a:r>
            <a:r>
              <a:rPr lang="en-US" sz="3200" dirty="0" smtClean="0"/>
              <a:t>: “June 2018”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63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HASH TABLE COLLECTION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9792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Hashtable</a:t>
            </a:r>
            <a:r>
              <a:rPr lang="en-US" dirty="0"/>
              <a:t> </a:t>
            </a:r>
            <a:r>
              <a:rPr lang="en-US" dirty="0" err="1"/>
              <a:t>ht</a:t>
            </a:r>
            <a:r>
              <a:rPr lang="en-US" dirty="0"/>
              <a:t> = new </a:t>
            </a:r>
            <a:r>
              <a:rPr lang="en-US" dirty="0" err="1"/>
              <a:t>Hashtable</a:t>
            </a:r>
            <a:r>
              <a:rPr lang="en-US" dirty="0"/>
              <a:t>()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{ 1, "One" },</a:t>
            </a:r>
          </a:p>
          <a:p>
            <a:r>
              <a:rPr lang="en-US" dirty="0"/>
              <a:t>                    { 2, "Two" },</a:t>
            </a:r>
          </a:p>
          <a:p>
            <a:r>
              <a:rPr lang="en-US" dirty="0"/>
              <a:t>                    { 3, "Three" },</a:t>
            </a:r>
          </a:p>
          <a:p>
            <a:r>
              <a:rPr lang="en-US" dirty="0"/>
              <a:t>                    { 4, "Four" },</a:t>
            </a:r>
          </a:p>
          <a:p>
            <a:r>
              <a:rPr lang="en-US" dirty="0"/>
              <a:t>                    { 5, null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2342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Hash Table Collection In C#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C# includes </a:t>
            </a:r>
            <a:r>
              <a:rPr lang="en-US" b="1" dirty="0" err="1"/>
              <a:t>Hashtable</a:t>
            </a:r>
            <a:r>
              <a:rPr lang="en-US" dirty="0"/>
              <a:t> collection in </a:t>
            </a:r>
            <a:r>
              <a:rPr lang="en-US" b="1" dirty="0" err="1"/>
              <a:t>System.Collections</a:t>
            </a:r>
            <a:r>
              <a:rPr lang="en-US" dirty="0"/>
              <a:t> </a:t>
            </a:r>
            <a:r>
              <a:rPr lang="en-US" dirty="0" smtClean="0"/>
              <a:t>namespace.</a:t>
            </a:r>
          </a:p>
          <a:p>
            <a:r>
              <a:rPr lang="en-US" dirty="0"/>
              <a:t>The </a:t>
            </a:r>
            <a:r>
              <a:rPr lang="en-US" b="1" dirty="0" err="1"/>
              <a:t>Hashtable</a:t>
            </a:r>
            <a:r>
              <a:rPr lang="en-US" dirty="0"/>
              <a:t> collection stores </a:t>
            </a:r>
            <a:r>
              <a:rPr lang="en-US" b="1" dirty="0"/>
              <a:t>key-value pairs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Hashtable</a:t>
            </a:r>
            <a:r>
              <a:rPr lang="en-US" dirty="0"/>
              <a:t> class represents a collection of </a:t>
            </a:r>
            <a:r>
              <a:rPr lang="en-US" b="1" dirty="0"/>
              <a:t>key-and-value pairs</a:t>
            </a:r>
            <a:r>
              <a:rPr lang="en-US" dirty="0"/>
              <a:t> that are organized based on the hash code of the key.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uses the key to access the elements in the collection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04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HASH TABLE COLLECTION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63236"/>
          </a:xfrm>
        </p:spPr>
        <p:txBody>
          <a:bodyPr>
            <a:normAutofit/>
          </a:bodyPr>
          <a:lstStyle/>
          <a:p>
            <a:r>
              <a:rPr lang="en-US" dirty="0"/>
              <a:t>A hash table is used when you need to access elements by using key, and you can identify a useful key value. </a:t>
            </a:r>
          </a:p>
          <a:p>
            <a:r>
              <a:rPr lang="en-US" dirty="0"/>
              <a:t>Each item in the hash table has a key/value pair. The key is used to access the items in the </a:t>
            </a:r>
            <a:r>
              <a:rPr lang="en-US" dirty="0" smtClean="0"/>
              <a:t>collection.</a:t>
            </a:r>
          </a:p>
        </p:txBody>
      </p:sp>
    </p:spTree>
    <p:extLst>
      <p:ext uri="{BB962C8B-B14F-4D97-AF65-F5344CB8AC3E}">
        <p14:creationId xmlns:p14="http://schemas.microsoft.com/office/powerpoint/2010/main" val="41390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METHODS OF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63236"/>
          </a:xfrm>
        </p:spPr>
        <p:txBody>
          <a:bodyPr>
            <a:normAutofit fontScale="77500" lnSpcReduction="20000"/>
          </a:bodyPr>
          <a:lstStyle/>
          <a:p>
            <a:r>
              <a:rPr lang="en-US" sz="3800" b="1" dirty="0" smtClean="0"/>
              <a:t>Add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/>
              <a:t>		Adds </a:t>
            </a:r>
            <a:r>
              <a:rPr lang="en-US" dirty="0"/>
              <a:t>an item with a key and value into the </a:t>
            </a:r>
            <a:r>
              <a:rPr lang="en-US" dirty="0" err="1"/>
              <a:t>hashtable</a:t>
            </a:r>
            <a:r>
              <a:rPr lang="en-US" dirty="0"/>
              <a:t>.</a:t>
            </a:r>
          </a:p>
          <a:p>
            <a:r>
              <a:rPr lang="en-US" sz="3800" b="1" dirty="0"/>
              <a:t>Remove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/>
              <a:t>	Removes </a:t>
            </a:r>
            <a:r>
              <a:rPr lang="en-US" dirty="0"/>
              <a:t>the item with the specified key from the </a:t>
            </a:r>
            <a:r>
              <a:rPr lang="en-US" dirty="0" smtClean="0"/>
              <a:t>							</a:t>
            </a:r>
            <a:r>
              <a:rPr lang="en-US" dirty="0" err="1" smtClean="0"/>
              <a:t>hashtable</a:t>
            </a:r>
            <a:r>
              <a:rPr lang="en-US" dirty="0"/>
              <a:t>.</a:t>
            </a:r>
          </a:p>
          <a:p>
            <a:r>
              <a:rPr lang="en-US" sz="3800" b="1" dirty="0"/>
              <a:t>Clear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/>
              <a:t>		Removes </a:t>
            </a:r>
            <a:r>
              <a:rPr lang="en-US" dirty="0"/>
              <a:t>all the items from the </a:t>
            </a:r>
            <a:r>
              <a:rPr lang="en-US" dirty="0" err="1"/>
              <a:t>hashtable</a:t>
            </a:r>
            <a:r>
              <a:rPr lang="en-US" dirty="0"/>
              <a:t>.</a:t>
            </a:r>
          </a:p>
          <a:p>
            <a:r>
              <a:rPr lang="en-US" sz="3800" b="1" dirty="0"/>
              <a:t>Contains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/>
              <a:t>	Checks </a:t>
            </a:r>
            <a:r>
              <a:rPr lang="en-US" dirty="0"/>
              <a:t>whether the </a:t>
            </a:r>
            <a:r>
              <a:rPr lang="en-US" dirty="0" err="1"/>
              <a:t>hashtable</a:t>
            </a:r>
            <a:r>
              <a:rPr lang="en-US" dirty="0"/>
              <a:t> contains a specific key.</a:t>
            </a:r>
          </a:p>
          <a:p>
            <a:r>
              <a:rPr lang="en-US" sz="3800" b="1" dirty="0" err="1"/>
              <a:t>ContainsKey</a:t>
            </a:r>
            <a:r>
              <a:rPr lang="en-US" dirty="0" smtClean="0"/>
              <a:t>:</a:t>
            </a:r>
            <a:r>
              <a:rPr lang="en-US" dirty="0"/>
              <a:t>	Checks whether the </a:t>
            </a:r>
            <a:r>
              <a:rPr lang="en-US" dirty="0" err="1"/>
              <a:t>hashtable</a:t>
            </a:r>
            <a:r>
              <a:rPr lang="en-US" dirty="0"/>
              <a:t> contains a specific key.</a:t>
            </a:r>
          </a:p>
          <a:p>
            <a:r>
              <a:rPr lang="en-US" sz="3700" b="1" dirty="0" err="1"/>
              <a:t>ContainsValue</a:t>
            </a:r>
            <a:r>
              <a:rPr lang="en-US" dirty="0" smtClean="0"/>
              <a:t>:</a:t>
            </a:r>
            <a:r>
              <a:rPr lang="en-US" dirty="0"/>
              <a:t>	Checks whether the </a:t>
            </a:r>
            <a:r>
              <a:rPr lang="en-US" dirty="0" err="1"/>
              <a:t>hashtable</a:t>
            </a:r>
            <a:r>
              <a:rPr lang="en-US" dirty="0"/>
              <a:t> contains a specific value.</a:t>
            </a:r>
          </a:p>
          <a:p>
            <a:r>
              <a:rPr lang="en-US" sz="3700" b="1" dirty="0" err="1" smtClean="0"/>
              <a:t>GetHashCode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/>
              <a:t>	Returns </a:t>
            </a:r>
            <a:r>
              <a:rPr lang="en-US" dirty="0"/>
              <a:t>the hash code for the specified key.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113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459</TotalTime>
  <Words>309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Hash Table Collection In C#</vt:lpstr>
      <vt:lpstr>PowerPoint Presentation</vt:lpstr>
      <vt:lpstr>Collections In C#</vt:lpstr>
      <vt:lpstr>Hash Table Collection In C#</vt:lpstr>
      <vt:lpstr>HASH TABLE COLLECTION IN C#</vt:lpstr>
      <vt:lpstr>HASH TABLE COLLECTION IN C#</vt:lpstr>
      <vt:lpstr>Hash Table Collection In C#</vt:lpstr>
      <vt:lpstr>HASH TABLE COLLECTION IN C#</vt:lpstr>
      <vt:lpstr>METHODS OF HASH TABLE</vt:lpstr>
      <vt:lpstr>HASH CODE</vt:lpstr>
      <vt:lpstr>Properties Of Hash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 COLLECTION IN C#</dc:title>
  <dc:creator>Mohammad Adil</dc:creator>
  <cp:lastModifiedBy>Mohammad Adil</cp:lastModifiedBy>
  <cp:revision>46</cp:revision>
  <dcterms:created xsi:type="dcterms:W3CDTF">2020-04-28T22:38:21Z</dcterms:created>
  <dcterms:modified xsi:type="dcterms:W3CDTF">2021-11-18T09:16:04Z</dcterms:modified>
</cp:coreProperties>
</file>