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1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1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00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6113"/>
            <a:ext cx="10131425" cy="1456267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2380"/>
            <a:ext cx="10131425" cy="4901603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6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E7FC7-466B-4A33-86D3-FC717B01BA4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9BB2D8-B326-4455-87A6-AB94157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IENUMERABLE vs </a:t>
            </a:r>
            <a:r>
              <a:rPr lang="en-US" sz="7200" b="1" dirty="0" err="1" smtClean="0"/>
              <a:t>iqueryable</a:t>
            </a:r>
            <a:r>
              <a:rPr lang="en-US" sz="7200" b="1" dirty="0" smtClean="0"/>
              <a:t> IN C#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725366"/>
            <a:ext cx="7197726" cy="1405467"/>
          </a:xfrm>
        </p:spPr>
        <p:txBody>
          <a:bodyPr>
            <a:normAutofit/>
          </a:bodyPr>
          <a:lstStyle/>
          <a:p>
            <a:r>
              <a:rPr lang="en-US" sz="2400" b="1" dirty="0"/>
              <a:t>Presenter: </a:t>
            </a:r>
            <a:r>
              <a:rPr lang="en-US" sz="2400" b="1" dirty="0" err="1"/>
              <a:t>mohammad</a:t>
            </a:r>
            <a:r>
              <a:rPr lang="en-US" sz="2400" b="1" dirty="0"/>
              <a:t> </a:t>
            </a:r>
            <a:r>
              <a:rPr lang="en-US" sz="2400" b="1" dirty="0" err="1"/>
              <a:t>adil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23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IENUMERABLE vs </a:t>
            </a:r>
            <a:r>
              <a:rPr lang="en-US" dirty="0" err="1"/>
              <a:t>iqueryable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both are interfaces.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IQueryable</a:t>
            </a:r>
            <a:r>
              <a:rPr lang="en-US" dirty="0"/>
              <a:t> are used for data manipulation in LINQ from the database and collections</a:t>
            </a:r>
            <a:r>
              <a:rPr lang="en-US" dirty="0" smtClean="0"/>
              <a:t>.</a:t>
            </a:r>
          </a:p>
          <a:p>
            <a:r>
              <a:rPr lang="en-US" dirty="0" err="1"/>
              <a:t>IEnumerable</a:t>
            </a:r>
            <a:r>
              <a:rPr lang="en-US" dirty="0"/>
              <a:t> is inherited by </a:t>
            </a:r>
            <a:r>
              <a:rPr lang="en-US" dirty="0" err="1"/>
              <a:t>IQueryable</a:t>
            </a:r>
            <a:r>
              <a:rPr lang="en-US" dirty="0"/>
              <a:t>, Hence </a:t>
            </a:r>
            <a:r>
              <a:rPr lang="en-US" dirty="0" err="1"/>
              <a:t>IQueryable</a:t>
            </a:r>
            <a:r>
              <a:rPr lang="en-US" dirty="0"/>
              <a:t> has all the features of </a:t>
            </a:r>
            <a:r>
              <a:rPr lang="en-US" dirty="0" err="1"/>
              <a:t>IEnumerable</a:t>
            </a:r>
            <a:r>
              <a:rPr lang="en-US" dirty="0"/>
              <a:t> and except this, it has its own features.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have its own importance to query data and data </a:t>
            </a:r>
            <a:r>
              <a:rPr lang="en-US" dirty="0" smtClean="0"/>
              <a:t>manipulation.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IENUMERABLE vs </a:t>
            </a:r>
            <a:r>
              <a:rPr lang="en-US" dirty="0" err="1"/>
              <a:t>iqueryable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Iqueryable</a:t>
            </a:r>
            <a:r>
              <a:rPr lang="en-US" b="1" dirty="0" smtClean="0"/>
              <a:t> inherits </a:t>
            </a:r>
            <a:r>
              <a:rPr lang="en-US" b="1" dirty="0" err="1" smtClean="0"/>
              <a:t>ienumerable</a:t>
            </a:r>
            <a:r>
              <a:rPr lang="en-US" b="1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249886" y="1692380"/>
            <a:ext cx="3135086" cy="16981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IENUMERABLE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49886" y="4592335"/>
            <a:ext cx="3135086" cy="16981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IQUERYABLE</a:t>
            </a:r>
            <a:endParaRPr lang="en-US" sz="3600" b="1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8549640" y="3465292"/>
            <a:ext cx="535577" cy="1052301"/>
          </a:xfrm>
          <a:prstGeom prst="down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23400" y="587828"/>
            <a:ext cx="2259874" cy="17504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6003" y="2508067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.NET APPLICATION</a:t>
            </a:r>
            <a:endParaRPr lang="en-US" sz="2400" b="1" dirty="0"/>
          </a:p>
        </p:txBody>
      </p:sp>
      <p:sp>
        <p:nvSpPr>
          <p:cNvPr id="4" name="Right Arrow 3"/>
          <p:cNvSpPr/>
          <p:nvPr/>
        </p:nvSpPr>
        <p:spPr>
          <a:xfrm>
            <a:off x="3638238" y="1031964"/>
            <a:ext cx="5048557" cy="352697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3599048" y="1770015"/>
            <a:ext cx="5048557" cy="352697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&lt;strong&gt;Database&lt;/strong&gt;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458" y="300459"/>
            <a:ext cx="2119833" cy="2939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3238" y="608455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IEnumerable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32335" y="2211918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All Records</a:t>
            </a:r>
            <a:endParaRPr lang="en-US" sz="2400" b="1" dirty="0"/>
          </a:p>
        </p:txBody>
      </p:sp>
      <p:pic>
        <p:nvPicPr>
          <p:cNvPr id="9" name="Picture 8" descr="File:&lt;strong&gt;Filter&lt;/strong&gt;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67" y="732369"/>
            <a:ext cx="944449" cy="9518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3319" y="1750253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FILTER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01777" y="3905611"/>
            <a:ext cx="2259874" cy="17504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4380" y="5825850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.NET APPLICATION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3716615" y="4349747"/>
            <a:ext cx="5048557" cy="352697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677425" y="5087798"/>
            <a:ext cx="5048557" cy="352697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&lt;strong&gt;Database&lt;/strong&gt;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35" y="3618242"/>
            <a:ext cx="2119833" cy="29391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61615" y="3926238"/>
            <a:ext cx="1598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IQueryable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10712" y="5529701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All Records</a:t>
            </a:r>
            <a:endParaRPr lang="en-US" sz="2400" b="1" dirty="0"/>
          </a:p>
        </p:txBody>
      </p:sp>
      <p:pic>
        <p:nvPicPr>
          <p:cNvPr id="18" name="Picture 17" descr="File:&lt;strong&gt;Filter&lt;/strong&gt;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44" y="4542055"/>
            <a:ext cx="944449" cy="9518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94096" y="5559939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FILTER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551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7" grpId="0"/>
      <p:bldP spid="8" grpId="0"/>
      <p:bldP spid="10" grpId="0"/>
      <p:bldP spid="11" grpId="0" animBg="1"/>
      <p:bldP spid="12" grpId="0"/>
      <p:bldP spid="13" grpId="0" animBg="1"/>
      <p:bldP spid="14" grpId="0" animBg="1"/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70" y="4498"/>
            <a:ext cx="10131425" cy="1456267"/>
          </a:xfrm>
        </p:spPr>
        <p:txBody>
          <a:bodyPr/>
          <a:lstStyle/>
          <a:p>
            <a:r>
              <a:rPr lang="en-US" b="1" dirty="0"/>
              <a:t>IENUMERABLE vs </a:t>
            </a:r>
            <a:r>
              <a:rPr lang="en-US" b="1" dirty="0" err="1"/>
              <a:t>iqueryable</a:t>
            </a:r>
            <a:r>
              <a:rPr lang="en-US" b="1" dirty="0"/>
              <a:t> IN 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1301090"/>
            <a:ext cx="4709054" cy="576262"/>
          </a:xfrm>
        </p:spPr>
        <p:txBody>
          <a:bodyPr/>
          <a:lstStyle/>
          <a:p>
            <a:r>
              <a:rPr lang="en-US" b="1" dirty="0"/>
              <a:t>IENUMERABLE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31" y="2076994"/>
            <a:ext cx="5708469" cy="4389120"/>
          </a:xfrm>
        </p:spPr>
        <p:txBody>
          <a:bodyPr>
            <a:noAutofit/>
          </a:bodyPr>
          <a:lstStyle/>
          <a:p>
            <a:r>
              <a:rPr lang="en-US" sz="2400" b="1" dirty="0" err="1"/>
              <a:t>IEnumerable</a:t>
            </a:r>
            <a:r>
              <a:rPr lang="en-US" sz="2400" dirty="0"/>
              <a:t> exists in the </a:t>
            </a:r>
            <a:r>
              <a:rPr lang="en-US" sz="2400" b="1" dirty="0" err="1"/>
              <a:t>System.Collections</a:t>
            </a:r>
            <a:r>
              <a:rPr lang="en-US" sz="2400" dirty="0"/>
              <a:t> </a:t>
            </a:r>
            <a:r>
              <a:rPr lang="en-US" sz="2400" dirty="0" smtClean="0"/>
              <a:t>namespace.</a:t>
            </a:r>
          </a:p>
          <a:p>
            <a:r>
              <a:rPr lang="en-US" sz="2400" b="1" dirty="0" err="1"/>
              <a:t>IEnumerable</a:t>
            </a:r>
            <a:r>
              <a:rPr lang="en-US" sz="2400" dirty="0"/>
              <a:t> is suitable for querying data from in-memory collections like List, Array and so </a:t>
            </a:r>
            <a:r>
              <a:rPr lang="en-US" sz="2400" dirty="0" smtClean="0"/>
              <a:t>on.</a:t>
            </a:r>
          </a:p>
          <a:p>
            <a:r>
              <a:rPr lang="en-US" sz="2400" dirty="0"/>
              <a:t>While querying data from the database, </a:t>
            </a:r>
            <a:r>
              <a:rPr lang="en-US" sz="2400" dirty="0" err="1"/>
              <a:t>IEnumerable</a:t>
            </a:r>
            <a:r>
              <a:rPr lang="en-US" sz="2400" dirty="0"/>
              <a:t> executes </a:t>
            </a:r>
            <a:r>
              <a:rPr lang="en-US" sz="2400" b="1" dirty="0"/>
              <a:t>"select query"</a:t>
            </a:r>
            <a:r>
              <a:rPr lang="en-US" sz="2400" dirty="0"/>
              <a:t> on the server-side, loads data in-memory on the client-side and then filters the data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IEnumerable</a:t>
            </a:r>
            <a:r>
              <a:rPr lang="en-US" sz="2400" dirty="0"/>
              <a:t> is beneficial for </a:t>
            </a:r>
            <a:r>
              <a:rPr lang="en-US" sz="2400" b="1" dirty="0"/>
              <a:t>LINQ to Object</a:t>
            </a:r>
            <a:r>
              <a:rPr lang="en-US" sz="2400" dirty="0"/>
              <a:t> and </a:t>
            </a:r>
            <a:r>
              <a:rPr lang="en-US" sz="2400" b="1" dirty="0"/>
              <a:t>LINQ to XML</a:t>
            </a:r>
            <a:r>
              <a:rPr lang="en-US" sz="2400" dirty="0"/>
              <a:t> queries.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4" y="1301090"/>
            <a:ext cx="4722813" cy="576262"/>
          </a:xfrm>
        </p:spPr>
        <p:txBody>
          <a:bodyPr/>
          <a:lstStyle/>
          <a:p>
            <a:r>
              <a:rPr lang="en-US" b="1" dirty="0" smtClean="0"/>
              <a:t>IQUERYABLE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4" y="2076994"/>
            <a:ext cx="5658768" cy="438912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IQueryable</a:t>
            </a:r>
            <a:r>
              <a:rPr lang="en-US" sz="2400" dirty="0"/>
              <a:t> exists in the </a:t>
            </a:r>
            <a:r>
              <a:rPr lang="en-US" sz="2400" b="1" dirty="0" err="1"/>
              <a:t>System.Linq</a:t>
            </a:r>
            <a:r>
              <a:rPr lang="en-US" sz="2400" b="1" dirty="0"/>
              <a:t> </a:t>
            </a:r>
            <a:r>
              <a:rPr lang="en-US" sz="2400" dirty="0"/>
              <a:t>Namespace</a:t>
            </a:r>
            <a:r>
              <a:rPr lang="en-US" sz="2400" dirty="0" smtClean="0"/>
              <a:t>.</a:t>
            </a:r>
          </a:p>
          <a:p>
            <a:r>
              <a:rPr lang="en-US" sz="2400" b="1" dirty="0" err="1"/>
              <a:t>IQueryable</a:t>
            </a:r>
            <a:r>
              <a:rPr lang="en-US" sz="2400" dirty="0"/>
              <a:t> is suitable for querying data from out-memory (like remote database, service) collections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While querying data from a database, </a:t>
            </a:r>
            <a:r>
              <a:rPr lang="en-US" sz="2400" dirty="0" err="1"/>
              <a:t>IQueryable</a:t>
            </a:r>
            <a:r>
              <a:rPr lang="en-US" sz="2400" dirty="0"/>
              <a:t> executes a </a:t>
            </a:r>
            <a:r>
              <a:rPr lang="en-US" sz="2400" b="1" dirty="0"/>
              <a:t>"select query"</a:t>
            </a:r>
            <a:r>
              <a:rPr lang="en-US" sz="2400" dirty="0"/>
              <a:t> on server-side with all filters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IQueryable</a:t>
            </a:r>
            <a:r>
              <a:rPr lang="en-US" sz="2400" dirty="0"/>
              <a:t> is beneficial for </a:t>
            </a:r>
            <a:r>
              <a:rPr lang="en-US" sz="2400" b="1" dirty="0" smtClean="0"/>
              <a:t>LINQ to SQL</a:t>
            </a:r>
            <a:r>
              <a:rPr lang="en-US" sz="2400" dirty="0" smtClean="0"/>
              <a:t> queries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8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IENUMERABLE vs iqueryable IN C#</vt:lpstr>
      <vt:lpstr>IENUMERABLE vs iqueryable IN C#</vt:lpstr>
      <vt:lpstr>IENUMERABLE vs iqueryable IN C#</vt:lpstr>
      <vt:lpstr>PowerPoint Presentation</vt:lpstr>
      <vt:lpstr>IENUMERABLE vs iqueryable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IENUMERABLE vs iqueryable IN C#</dc:title>
  <dc:creator>Mohammad Adil</dc:creator>
  <cp:lastModifiedBy>Mohammad Adil</cp:lastModifiedBy>
  <cp:revision>1</cp:revision>
  <dcterms:created xsi:type="dcterms:W3CDTF">2020-05-28T16:53:31Z</dcterms:created>
  <dcterms:modified xsi:type="dcterms:W3CDTF">2020-05-28T16:54:04Z</dcterms:modified>
</cp:coreProperties>
</file>