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0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14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A86660-D896-4A38-9313-BB83D7FCE5F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D947E2-AF04-4A7E-90A5-07DCBFF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1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b="1" dirty="0" smtClean="0"/>
              <a:t>LINQ</a:t>
            </a:r>
            <a:r>
              <a:rPr lang="en-US" sz="9600" dirty="0" smtClean="0"/>
              <a:t> IN C#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Advantages Of LINQ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71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LINQ </a:t>
            </a:r>
            <a:r>
              <a:rPr lang="en-US" dirty="0"/>
              <a:t>offers an object-based, language-integrated way to query over data no matter where that data came from. So through  LINQ we can query database, XML as well as collections. </a:t>
            </a:r>
          </a:p>
          <a:p>
            <a:r>
              <a:rPr lang="en-US" dirty="0"/>
              <a:t>Compile time syntax </a:t>
            </a:r>
            <a:r>
              <a:rPr lang="en-US" dirty="0" smtClean="0"/>
              <a:t>checking.</a:t>
            </a:r>
            <a:endParaRPr lang="en-US" dirty="0"/>
          </a:p>
          <a:p>
            <a:r>
              <a:rPr lang="en-US" dirty="0"/>
              <a:t>It allows you to query collections like arrays, enumerable classes </a:t>
            </a:r>
            <a:r>
              <a:rPr lang="en-US" dirty="0" err="1"/>
              <a:t>etc</a:t>
            </a:r>
            <a:r>
              <a:rPr lang="en-US" dirty="0"/>
              <a:t> in the native language of your application, like VB or C# in much the same way as you would query a database using </a:t>
            </a:r>
            <a:r>
              <a:rPr lang="en-US" dirty="0" smtClean="0"/>
              <a:t>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1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71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does not need to learn new query languages for a different type of data source or data format.</a:t>
            </a:r>
          </a:p>
          <a:p>
            <a:r>
              <a:rPr lang="en-US" dirty="0"/>
              <a:t>It increase the readability of the code.</a:t>
            </a:r>
          </a:p>
          <a:p>
            <a:r>
              <a:rPr lang="en-US" dirty="0"/>
              <a:t>Query can be reused.</a:t>
            </a:r>
          </a:p>
          <a:p>
            <a:r>
              <a:rPr lang="en-US" dirty="0"/>
              <a:t>It gives type checking of the object at compile time.</a:t>
            </a:r>
          </a:p>
          <a:p>
            <a:r>
              <a:rPr lang="en-US" dirty="0"/>
              <a:t>It provides IntelliSense for generic collections.</a:t>
            </a:r>
          </a:p>
          <a:p>
            <a:r>
              <a:rPr lang="en-US" dirty="0"/>
              <a:t>It can be used with array or collections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71350"/>
          </a:xfrm>
        </p:spPr>
        <p:txBody>
          <a:bodyPr>
            <a:normAutofit/>
          </a:bodyPr>
          <a:lstStyle/>
          <a:p>
            <a:r>
              <a:rPr lang="en-US" dirty="0"/>
              <a:t>LINQ supports filtering, sorting, ordering, grouping.</a:t>
            </a:r>
          </a:p>
          <a:p>
            <a:r>
              <a:rPr lang="en-US" dirty="0"/>
              <a:t>It makes easy debugging because it is integrated with C# language.</a:t>
            </a:r>
          </a:p>
          <a:p>
            <a:r>
              <a:rPr lang="en-US" dirty="0"/>
              <a:t>It provides easy transformation means you can easily convert one data type into another data type like transforming SQL data into XML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7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LINQ stands for Language Integrated </a:t>
            </a:r>
            <a:r>
              <a:rPr lang="en-US" dirty="0" smtClean="0"/>
              <a:t>Query.</a:t>
            </a:r>
          </a:p>
          <a:p>
            <a:r>
              <a:rPr lang="en-US" dirty="0" smtClean="0"/>
              <a:t>LINQ </a:t>
            </a:r>
            <a:r>
              <a:rPr lang="en-US" dirty="0"/>
              <a:t>in C# is used to work with data access </a:t>
            </a:r>
            <a:r>
              <a:rPr lang="en-US" dirty="0" smtClean="0"/>
              <a:t>from data </a:t>
            </a:r>
            <a:r>
              <a:rPr lang="en-US" dirty="0"/>
              <a:t>sources such as objects, data sets, SQL Server, and </a:t>
            </a:r>
            <a:r>
              <a:rPr lang="en-US" dirty="0" smtClean="0"/>
              <a:t>XML etc.</a:t>
            </a:r>
          </a:p>
          <a:p>
            <a:r>
              <a:rPr lang="en-US" dirty="0"/>
              <a:t>LINQ is a data querying API with SQL like query </a:t>
            </a:r>
            <a:r>
              <a:rPr lang="en-US" dirty="0" smtClean="0"/>
              <a:t>syntaxes.</a:t>
            </a:r>
          </a:p>
          <a:p>
            <a:r>
              <a:rPr lang="en-US" b="1" dirty="0" smtClean="0"/>
              <a:t>Microsoft’s</a:t>
            </a:r>
            <a:r>
              <a:rPr lang="en-US" dirty="0" smtClean="0"/>
              <a:t> </a:t>
            </a:r>
            <a:r>
              <a:rPr lang="en-US" dirty="0"/>
              <a:t>query language is fully integrated and offers easy data access from in-memory objects</a:t>
            </a:r>
            <a:r>
              <a:rPr lang="en-US" dirty="0" smtClean="0"/>
              <a:t>, collections, </a:t>
            </a:r>
            <a:r>
              <a:rPr lang="en-US" dirty="0"/>
              <a:t>databases, XML documents, and many more.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46764" y="3422471"/>
            <a:ext cx="2312126" cy="1306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DATA SOURCE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137" y="3448596"/>
            <a:ext cx="2312126" cy="1306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C# APPLICATION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9075726" y="2142067"/>
            <a:ext cx="2791006" cy="1098856"/>
          </a:xfrm>
          <a:prstGeom prst="ellipse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COLLECTIONS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39238" y="1285513"/>
            <a:ext cx="2076995" cy="1031367"/>
          </a:xfrm>
          <a:prstGeom prst="ellipse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DATA 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96193" y="5430462"/>
            <a:ext cx="2163083" cy="1031367"/>
          </a:xfrm>
          <a:prstGeom prst="ellipse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XML DOCS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27657" y="4916947"/>
            <a:ext cx="2448106" cy="1098856"/>
          </a:xfrm>
          <a:prstGeom prst="ellipse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SQL SERVER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4520810" y="3573198"/>
            <a:ext cx="1611176" cy="1093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LINQ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190697" y="3598334"/>
            <a:ext cx="2520735" cy="35400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131986" y="4331606"/>
            <a:ext cx="2482378" cy="35400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56864" y="3186986"/>
            <a:ext cx="234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Execute Query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24384" y="3928362"/>
            <a:ext cx="186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Get Results</a:t>
            </a:r>
            <a:endParaRPr lang="en-US" sz="2800" b="1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2790848" y="4028536"/>
            <a:ext cx="1671251" cy="35400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71346" y="3573198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Objects</a:t>
            </a:r>
            <a:endParaRPr lang="en-US" sz="2800" b="1" dirty="0"/>
          </a:p>
        </p:txBody>
      </p:sp>
      <p:sp>
        <p:nvSpPr>
          <p:cNvPr id="18" name="Hexagon 17"/>
          <p:cNvSpPr/>
          <p:nvPr/>
        </p:nvSpPr>
        <p:spPr>
          <a:xfrm>
            <a:off x="4348657" y="2499276"/>
            <a:ext cx="1940871" cy="741849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QUERY SYNTAX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4771321" y="1639160"/>
            <a:ext cx="2526253" cy="741849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STANDARD QUERY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OPERATORS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4911633" y="982507"/>
            <a:ext cx="1018903" cy="553993"/>
          </a:xfrm>
          <a:prstGeom prst="flowChartAlternateProcess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</a:t>
            </a:r>
            <a:endParaRPr lang="en-US" b="1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6131986" y="982507"/>
            <a:ext cx="1018903" cy="553993"/>
          </a:xfrm>
          <a:prstGeom prst="flowChartAlternateProcess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WHERE</a:t>
            </a:r>
            <a:endParaRPr lang="en-US" b="1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421084" y="341460"/>
            <a:ext cx="1018903" cy="553993"/>
          </a:xfrm>
          <a:prstGeom prst="flowChartAlternateProcess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FROM</a:t>
            </a:r>
            <a:endParaRPr lang="en-US" b="1" dirty="0"/>
          </a:p>
        </p:txBody>
      </p:sp>
      <p:sp>
        <p:nvSpPr>
          <p:cNvPr id="23" name="Hexagon 22"/>
          <p:cNvSpPr/>
          <p:nvPr/>
        </p:nvSpPr>
        <p:spPr>
          <a:xfrm>
            <a:off x="4101738" y="4916947"/>
            <a:ext cx="2289782" cy="741849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LAMBDA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EXPRESSION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0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7293"/>
          </a:xfrm>
        </p:spPr>
        <p:txBody>
          <a:bodyPr>
            <a:normAutofit fontScale="92500"/>
          </a:bodyPr>
          <a:lstStyle/>
          <a:p>
            <a:r>
              <a:rPr lang="en-US" dirty="0"/>
              <a:t>LINQ (Language Integrated Query) allows writing queries even without the knowledge of query languages like SQL, XML </a:t>
            </a:r>
            <a:r>
              <a:rPr lang="en-US" dirty="0" smtClean="0"/>
              <a:t>etc.</a:t>
            </a:r>
          </a:p>
          <a:p>
            <a:r>
              <a:rPr lang="en-US" dirty="0"/>
              <a:t>It is through a set of extensions, LINQ ably integrates queries in C# and Visual Basic. </a:t>
            </a:r>
            <a:endParaRPr lang="en-US" dirty="0" smtClean="0"/>
          </a:p>
          <a:p>
            <a:r>
              <a:rPr lang="en-US" dirty="0" smtClean="0"/>
              <a:t>LINQ </a:t>
            </a:r>
            <a:r>
              <a:rPr lang="en-US" dirty="0"/>
              <a:t>provides functions to query cached data from all kinds of data sources.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source could be a collection of objects, database or XML </a:t>
            </a:r>
            <a:r>
              <a:rPr lang="en-US" dirty="0" smtClean="0"/>
              <a:t>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7293"/>
          </a:xfrm>
        </p:spPr>
        <p:txBody>
          <a:bodyPr>
            <a:normAutofit/>
          </a:bodyPr>
          <a:lstStyle/>
          <a:p>
            <a:r>
              <a:rPr lang="en-US" dirty="0" err="1" smtClean="0"/>
              <a:t>Linq</a:t>
            </a:r>
            <a:r>
              <a:rPr lang="en-US" dirty="0" smtClean="0"/>
              <a:t> introduced in C# version 3.0 as a major part of </a:t>
            </a:r>
            <a:r>
              <a:rPr lang="en-US" dirty="0" err="1" smtClean="0"/>
              <a:t>.Net</a:t>
            </a:r>
            <a:r>
              <a:rPr lang="en-US" dirty="0" smtClean="0"/>
              <a:t> Framework 3.5 in 2007.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7293"/>
          </a:xfrm>
        </p:spPr>
        <p:txBody>
          <a:bodyPr>
            <a:normAutofit/>
          </a:bodyPr>
          <a:lstStyle/>
          <a:p>
            <a:r>
              <a:rPr lang="en-US" b="1" dirty="0" smtClean="0"/>
              <a:t>In this lecture we are going to learn 4 standard query operators:</a:t>
            </a:r>
          </a:p>
          <a:p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r>
              <a:rPr lang="en-US" dirty="0"/>
              <a:t>s</a:t>
            </a:r>
            <a:r>
              <a:rPr lang="en-US" dirty="0" smtClean="0"/>
              <a:t>elect</a:t>
            </a:r>
          </a:p>
          <a:p>
            <a:r>
              <a:rPr lang="en-US" dirty="0"/>
              <a:t>w</a:t>
            </a:r>
            <a:r>
              <a:rPr lang="en-US" dirty="0" smtClean="0"/>
              <a:t>here </a:t>
            </a:r>
          </a:p>
          <a:p>
            <a:r>
              <a:rPr lang="en-US" dirty="0" err="1" smtClean="0"/>
              <a:t>orderby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7293"/>
          </a:xfrm>
        </p:spPr>
        <p:txBody>
          <a:bodyPr>
            <a:normAutofit/>
          </a:bodyPr>
          <a:lstStyle/>
          <a:p>
            <a:r>
              <a:rPr lang="en-US" b="1" dirty="0" smtClean="0"/>
              <a:t>From the point of view of SQL: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r>
              <a:rPr lang="en-US" dirty="0" smtClean="0"/>
              <a:t> where age &gt; 20</a:t>
            </a:r>
          </a:p>
          <a:p>
            <a:endParaRPr lang="en-US" dirty="0"/>
          </a:p>
          <a:p>
            <a:r>
              <a:rPr lang="en-US" b="1" dirty="0"/>
              <a:t>From the point of view of </a:t>
            </a:r>
            <a:r>
              <a:rPr lang="en-US" b="1" dirty="0" smtClean="0"/>
              <a:t>LINQ:</a:t>
            </a:r>
            <a:endParaRPr lang="en-US" b="1" dirty="0"/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i</a:t>
            </a:r>
            <a:r>
              <a:rPr lang="en-US" dirty="0" smtClean="0"/>
              <a:t> in age where </a:t>
            </a:r>
            <a:r>
              <a:rPr lang="en-US" dirty="0" err="1" smtClean="0"/>
              <a:t>i</a:t>
            </a:r>
            <a:r>
              <a:rPr lang="en-US" dirty="0" smtClean="0"/>
              <a:t> &gt; 20 select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729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Sorting The Results:</a:t>
            </a:r>
          </a:p>
          <a:p>
            <a:r>
              <a:rPr lang="en-US" b="1" dirty="0" smtClean="0"/>
              <a:t>From </a:t>
            </a:r>
            <a:r>
              <a:rPr lang="en-US" b="1" dirty="0" smtClean="0"/>
              <a:t>the point of view of SQL: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r>
              <a:rPr lang="en-US" dirty="0" smtClean="0"/>
              <a:t> where age &gt; 20 order by age </a:t>
            </a:r>
            <a:r>
              <a:rPr lang="en-US" dirty="0" err="1" smtClean="0"/>
              <a:t>asc</a:t>
            </a:r>
            <a:r>
              <a:rPr lang="en-US" dirty="0" smtClean="0"/>
              <a:t> / </a:t>
            </a:r>
            <a:r>
              <a:rPr lang="en-US" dirty="0" err="1" smtClean="0"/>
              <a:t>desc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From the point of view of </a:t>
            </a:r>
            <a:r>
              <a:rPr lang="en-US" b="1" dirty="0" smtClean="0"/>
              <a:t>LINQ:</a:t>
            </a:r>
            <a:endParaRPr lang="en-US" b="1" dirty="0"/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i</a:t>
            </a:r>
            <a:r>
              <a:rPr lang="en-US" dirty="0" smtClean="0"/>
              <a:t> in age where </a:t>
            </a:r>
            <a:r>
              <a:rPr lang="en-US" dirty="0" err="1" smtClean="0"/>
              <a:t>i</a:t>
            </a:r>
            <a:r>
              <a:rPr lang="en-US" dirty="0" smtClean="0"/>
              <a:t> &gt; 20 </a:t>
            </a:r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select </a:t>
            </a:r>
            <a:r>
              <a:rPr lang="en-US" dirty="0" err="1" smtClean="0"/>
              <a:t>i</a:t>
            </a:r>
            <a:r>
              <a:rPr lang="en-US" dirty="0" smtClean="0"/>
              <a:t>   (ASCENDING) </a:t>
            </a:r>
          </a:p>
          <a:p>
            <a:r>
              <a:rPr lang="en-US" dirty="0"/>
              <a:t>from </a:t>
            </a:r>
            <a:r>
              <a:rPr lang="en-US" dirty="0" err="1"/>
              <a:t>i</a:t>
            </a:r>
            <a:r>
              <a:rPr lang="en-US" dirty="0"/>
              <a:t> in age where </a:t>
            </a:r>
            <a:r>
              <a:rPr lang="en-US" dirty="0" err="1"/>
              <a:t>i</a:t>
            </a:r>
            <a:r>
              <a:rPr lang="en-US" dirty="0"/>
              <a:t> &gt; 20 </a:t>
            </a:r>
            <a:r>
              <a:rPr lang="en-US" dirty="0" err="1"/>
              <a:t>orderby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descending </a:t>
            </a: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dirty="0" smtClean="0"/>
              <a:t>   (DESCENDING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5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LINQ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7293"/>
          </a:xfrm>
        </p:spPr>
        <p:txBody>
          <a:bodyPr>
            <a:norm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System.Linq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This namespace is compulsory when working with LINQ statements.</a:t>
            </a:r>
          </a:p>
          <a:p>
            <a:r>
              <a:rPr lang="en-US" dirty="0" smtClean="0"/>
              <a:t>When you create a console application in visual studio </a:t>
            </a:r>
            <a:r>
              <a:rPr lang="en-US" b="1" dirty="0" err="1" smtClean="0"/>
              <a:t>System.Linq</a:t>
            </a:r>
            <a:r>
              <a:rPr lang="en-US" b="1" dirty="0" smtClean="0"/>
              <a:t> </a:t>
            </a:r>
            <a:r>
              <a:rPr lang="en-US" dirty="0" smtClean="0"/>
              <a:t>namespace is added By Default.</a:t>
            </a:r>
          </a:p>
          <a:p>
            <a:r>
              <a:rPr lang="en-US" dirty="0" smtClean="0"/>
              <a:t>If you don’t provide this namespace compile time error will occur.</a:t>
            </a:r>
          </a:p>
        </p:txBody>
      </p:sp>
    </p:spTree>
    <p:extLst>
      <p:ext uri="{BB962C8B-B14F-4D97-AF65-F5344CB8AC3E}">
        <p14:creationId xmlns:p14="http://schemas.microsoft.com/office/powerpoint/2010/main" val="10837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LINQ IN C#</vt:lpstr>
      <vt:lpstr>LINQ IN C#</vt:lpstr>
      <vt:lpstr>LINQ IN C#</vt:lpstr>
      <vt:lpstr>LINQ IN C#</vt:lpstr>
      <vt:lpstr>LINQ IN C#</vt:lpstr>
      <vt:lpstr>LINQ IN C#</vt:lpstr>
      <vt:lpstr>LINQ IN C#</vt:lpstr>
      <vt:lpstr>LINQ IN C#</vt:lpstr>
      <vt:lpstr>LINQ IN C#</vt:lpstr>
      <vt:lpstr>Advantages Of LINQ</vt:lpstr>
      <vt:lpstr>Advantages of LINQ</vt:lpstr>
      <vt:lpstr>Advantages of LINQ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 C#</dc:title>
  <dc:creator>Mohammad Adil</dc:creator>
  <cp:lastModifiedBy>Mohammad Adil</cp:lastModifiedBy>
  <cp:revision>1</cp:revision>
  <dcterms:created xsi:type="dcterms:W3CDTF">2021-11-12T18:21:52Z</dcterms:created>
  <dcterms:modified xsi:type="dcterms:W3CDTF">2021-11-12T18:22:58Z</dcterms:modified>
</cp:coreProperties>
</file>