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9" r:id="rId11"/>
    <p:sldId id="281" r:id="rId12"/>
    <p:sldId id="288" r:id="rId13"/>
    <p:sldId id="283" r:id="rId14"/>
    <p:sldId id="285" r:id="rId15"/>
    <p:sldId id="280" r:id="rId16"/>
    <p:sldId id="282" r:id="rId17"/>
    <p:sldId id="284" r:id="rId18"/>
    <p:sldId id="289" r:id="rId19"/>
    <p:sldId id="286" r:id="rId20"/>
    <p:sldId id="287" r:id="rId21"/>
    <p:sldId id="290" r:id="rId22"/>
    <p:sldId id="291" r:id="rId23"/>
    <p:sldId id="292" r:id="rId24"/>
    <p:sldId id="294" r:id="rId25"/>
    <p:sldId id="293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2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A0A69F-0C40-4A8F-9B53-3DA9424F35B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D4D365-A790-4AE7-9491-A0F1779F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0870" y="1410789"/>
            <a:ext cx="9109256" cy="2974943"/>
          </a:xfrm>
        </p:spPr>
        <p:txBody>
          <a:bodyPr>
            <a:normAutofit/>
          </a:bodyPr>
          <a:lstStyle/>
          <a:p>
            <a:r>
              <a:rPr lang="en-US" sz="10300" b="1" cap="none" dirty="0" err="1" smtClean="0"/>
              <a:t>Linq</a:t>
            </a:r>
            <a:r>
              <a:rPr lang="en-US" sz="10300" b="1" cap="none" dirty="0" smtClean="0"/>
              <a:t> To </a:t>
            </a:r>
            <a:r>
              <a:rPr lang="en-US" sz="10300" b="1" cap="none" dirty="0" err="1" smtClean="0"/>
              <a:t>Sql</a:t>
            </a:r>
            <a:r>
              <a:rPr lang="en-US" sz="8000" cap="none" dirty="0" smtClean="0"/>
              <a:t> In C#</a:t>
            </a:r>
            <a:endParaRPr lang="en-US" sz="8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PRESENTER: MOHAMMAD ADIL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549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 smtClean="0"/>
              <a:t>1. SQL Queries are checked during runtime.</a:t>
            </a:r>
            <a:endParaRPr lang="en-US" b="1" u="sng" dirty="0" smtClean="0"/>
          </a:p>
          <a:p>
            <a:pPr lvl="1"/>
            <a:r>
              <a:rPr lang="en-US" dirty="0"/>
              <a:t>Then database engine is going to verify that query is right or wrong, if query is wrong it will raise exception because exceptions are raised during runtime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a </a:t>
            </a:r>
            <a:r>
              <a:rPr lang="en-US" dirty="0" err="1" smtClean="0"/>
              <a:t>c#</a:t>
            </a:r>
            <a:r>
              <a:rPr lang="en-US" dirty="0" smtClean="0"/>
              <a:t> developer ,it is not a best practice to put the extra burden to database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No </a:t>
            </a:r>
            <a:r>
              <a:rPr lang="en-US" dirty="0" err="1" smtClean="0"/>
              <a:t>Intellisense</a:t>
            </a:r>
            <a:r>
              <a:rPr lang="en-US" dirty="0" smtClean="0"/>
              <a:t> support.</a:t>
            </a:r>
            <a:endParaRPr lang="en-US" b="1" u="sng" dirty="0" smtClean="0"/>
          </a:p>
          <a:p>
            <a:pPr lvl="1"/>
            <a:r>
              <a:rPr lang="en-US" dirty="0" smtClean="0"/>
              <a:t>Because all work are done by the database engine so that’s why </a:t>
            </a:r>
            <a:r>
              <a:rPr lang="en-US" dirty="0" err="1" smtClean="0"/>
              <a:t>c#</a:t>
            </a:r>
            <a:r>
              <a:rPr lang="en-US" dirty="0" smtClean="0"/>
              <a:t> compiler did not know what </a:t>
            </a:r>
            <a:r>
              <a:rPr lang="en-US" dirty="0" err="1" smtClean="0"/>
              <a:t>intellisense</a:t>
            </a:r>
            <a:r>
              <a:rPr lang="en-US" dirty="0" smtClean="0"/>
              <a:t> should be displayed to a developer.</a:t>
            </a:r>
          </a:p>
        </p:txBody>
      </p:sp>
    </p:spTree>
    <p:extLst>
      <p:ext uri="{BB962C8B-B14F-4D97-AF65-F5344CB8AC3E}">
        <p14:creationId xmlns:p14="http://schemas.microsoft.com/office/powerpoint/2010/main" val="18453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It is not type safe.</a:t>
            </a:r>
          </a:p>
          <a:p>
            <a:pPr lvl="1"/>
            <a:r>
              <a:rPr lang="en-US" dirty="0" smtClean="0"/>
              <a:t>In this case, you need to know all the columns and its data types.</a:t>
            </a:r>
          </a:p>
        </p:txBody>
      </p:sp>
    </p:spTree>
    <p:extLst>
      <p:ext uri="{BB962C8B-B14F-4D97-AF65-F5344CB8AC3E}">
        <p14:creationId xmlns:p14="http://schemas.microsoft.com/office/powerpoint/2010/main" val="251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Debugging of SQL statements will be a nightmare.</a:t>
            </a:r>
            <a:endParaRPr lang="en-US" b="1" u="sng" dirty="0" smtClean="0"/>
          </a:p>
          <a:p>
            <a:pPr lvl="1"/>
            <a:r>
              <a:rPr lang="en-US" dirty="0" smtClean="0"/>
              <a:t>SQL queries are present in Double Quotes and are executed on database engine that’s why no debugging is possible.</a:t>
            </a:r>
          </a:p>
          <a:p>
            <a:pPr lvl="1"/>
            <a:r>
              <a:rPr lang="en-US" dirty="0" smtClean="0"/>
              <a:t>Because all the code will be sent to the database engine and then database engine verifies and provide you the errors which were occur during runtime.</a:t>
            </a:r>
          </a:p>
        </p:txBody>
      </p:sp>
    </p:spTree>
    <p:extLst>
      <p:ext uri="{BB962C8B-B14F-4D97-AF65-F5344CB8AC3E}">
        <p14:creationId xmlns:p14="http://schemas.microsoft.com/office/powerpoint/2010/main" val="40835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SQL Queries is a combination of Object Oriented and         	Relational.</a:t>
            </a:r>
          </a:p>
          <a:p>
            <a:pPr lvl="1"/>
            <a:r>
              <a:rPr lang="en-US" dirty="0"/>
              <a:t>"INSERT INTO </a:t>
            </a:r>
            <a:r>
              <a:rPr lang="en-US" dirty="0" smtClean="0"/>
              <a:t>Products Values (‘ “+ </a:t>
            </a:r>
            <a:r>
              <a:rPr lang="en-US" dirty="0"/>
              <a:t>TextBox1.Text + </a:t>
            </a:r>
            <a:r>
              <a:rPr lang="en-US" dirty="0" smtClean="0"/>
              <a:t>“ ‘ </a:t>
            </a:r>
            <a:r>
              <a:rPr lang="en-US" dirty="0"/>
              <a:t>, </a:t>
            </a:r>
            <a:r>
              <a:rPr lang="en-US" dirty="0" smtClean="0"/>
              <a:t>‘ “ </a:t>
            </a:r>
            <a:r>
              <a:rPr lang="en-US" dirty="0"/>
              <a:t>+ TextBox2.Text + </a:t>
            </a:r>
            <a:r>
              <a:rPr lang="en-US" dirty="0" smtClean="0"/>
              <a:t>“ ‘);";</a:t>
            </a:r>
          </a:p>
        </p:txBody>
      </p:sp>
    </p:spTree>
    <p:extLst>
      <p:ext uri="{BB962C8B-B14F-4D97-AF65-F5344CB8AC3E}">
        <p14:creationId xmlns:p14="http://schemas.microsoft.com/office/powerpoint/2010/main" val="14201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Using </a:t>
            </a:r>
            <a:r>
              <a:rPr lang="en-US" b="1" u="sng" dirty="0" err="1" smtClean="0"/>
              <a:t>Linq</a:t>
            </a:r>
            <a:r>
              <a:rPr lang="en-US" b="1" u="sng" dirty="0" smtClean="0"/>
              <a:t> With </a:t>
            </a:r>
            <a:r>
              <a:rPr lang="en-US" b="1" u="sng" dirty="0" err="1" smtClean="0"/>
              <a:t>Sql</a:t>
            </a:r>
            <a:r>
              <a:rPr lang="en-US" b="1" u="sng" dirty="0" smtClean="0"/>
              <a:t> Server: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 LINQ Queries are checked during compile time.</a:t>
            </a:r>
          </a:p>
          <a:p>
            <a:pPr lvl="1"/>
            <a:r>
              <a:rPr lang="en-US" dirty="0" smtClean="0"/>
              <a:t>LINQ queries are not compiled by database engine, it is compiled by </a:t>
            </a:r>
            <a:r>
              <a:rPr lang="en-US" dirty="0" err="1" smtClean="0"/>
              <a:t>c#</a:t>
            </a:r>
            <a:r>
              <a:rPr lang="en-US" dirty="0" smtClean="0"/>
              <a:t> because LINQ is integrated in c#.</a:t>
            </a:r>
          </a:p>
          <a:p>
            <a:pPr lvl="1"/>
            <a:r>
              <a:rPr lang="en-US" dirty="0" smtClean="0"/>
              <a:t>LINQ queries are executed and verified by LINQ query engine which is provided in our </a:t>
            </a:r>
            <a:r>
              <a:rPr lang="en-US" dirty="0" err="1" smtClean="0"/>
              <a:t>DotNet</a:t>
            </a:r>
            <a:r>
              <a:rPr lang="en-US" dirty="0" smtClean="0"/>
              <a:t> framework.</a:t>
            </a:r>
          </a:p>
          <a:p>
            <a:pPr lvl="1"/>
            <a:r>
              <a:rPr lang="en-US" dirty="0" smtClean="0"/>
              <a:t>LINQ is purely defined in our </a:t>
            </a:r>
            <a:r>
              <a:rPr lang="en-US" dirty="0" err="1" smtClean="0"/>
              <a:t>DotNet</a:t>
            </a:r>
            <a:r>
              <a:rPr lang="en-US" dirty="0" smtClean="0"/>
              <a:t> languages like </a:t>
            </a:r>
            <a:r>
              <a:rPr lang="en-US" b="1" dirty="0"/>
              <a:t>C</a:t>
            </a:r>
            <a:r>
              <a:rPr lang="en-US" b="1" dirty="0" smtClean="0"/>
              <a:t># or </a:t>
            </a:r>
            <a:r>
              <a:rPr lang="en-US" b="1" dirty="0" err="1" smtClean="0"/>
              <a:t>VB.Net</a:t>
            </a:r>
            <a:r>
              <a:rPr lang="en-US" b="1" dirty="0" smtClean="0"/>
              <a:t>, </a:t>
            </a:r>
            <a:r>
              <a:rPr lang="en-US" dirty="0" smtClean="0"/>
              <a:t>it means you write LINQ queries in C# syntax.</a:t>
            </a:r>
            <a:endParaRPr lang="en-US" b="1" dirty="0" smtClean="0"/>
          </a:p>
          <a:p>
            <a:pPr lvl="1"/>
            <a:r>
              <a:rPr lang="en-US" dirty="0" smtClean="0"/>
              <a:t>It means LINQ queries are compiled in native language of a developer like </a:t>
            </a:r>
            <a:r>
              <a:rPr lang="en-US" dirty="0" err="1" smtClean="0"/>
              <a:t>c#</a:t>
            </a:r>
            <a:r>
              <a:rPr lang="en-US" dirty="0" smtClean="0"/>
              <a:t> or vb.net.</a:t>
            </a:r>
          </a:p>
        </p:txBody>
      </p:sp>
    </p:spTree>
    <p:extLst>
      <p:ext uri="{BB962C8B-B14F-4D97-AF65-F5344CB8AC3E}">
        <p14:creationId xmlns:p14="http://schemas.microsoft.com/office/powerpoint/2010/main" val="14689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smtClean="0"/>
              <a:t>LINQ </a:t>
            </a:r>
            <a:r>
              <a:rPr lang="en-US" b="1" u="sng" dirty="0"/>
              <a:t>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There is </a:t>
            </a:r>
            <a:r>
              <a:rPr lang="en-US" dirty="0" err="1" smtClean="0"/>
              <a:t>Intellisense</a:t>
            </a:r>
            <a:r>
              <a:rPr lang="en-US" dirty="0" smtClean="0"/>
              <a:t> </a:t>
            </a:r>
            <a:r>
              <a:rPr lang="en-US" dirty="0"/>
              <a:t>support.</a:t>
            </a:r>
            <a:endParaRPr lang="en-US" b="1" u="sng" dirty="0"/>
          </a:p>
          <a:p>
            <a:pPr lvl="1"/>
            <a:r>
              <a:rPr lang="en-US" dirty="0" smtClean="0"/>
              <a:t>LINQ queries are executed by </a:t>
            </a:r>
            <a:r>
              <a:rPr lang="en-US" dirty="0" err="1" smtClean="0"/>
              <a:t>c#</a:t>
            </a:r>
            <a:r>
              <a:rPr lang="en-US" dirty="0" smtClean="0"/>
              <a:t> compiler so the compiler knows the data types of database objects and also displays appropriate </a:t>
            </a:r>
            <a:r>
              <a:rPr lang="en-US" dirty="0" err="1" smtClean="0"/>
              <a:t>intellisense</a:t>
            </a:r>
            <a:r>
              <a:rPr lang="en-US" dirty="0" smtClean="0"/>
              <a:t> to a 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USING LINQ WITH SQL SERVER:</a:t>
            </a:r>
          </a:p>
          <a:p>
            <a:pPr marL="0" indent="0">
              <a:buNone/>
            </a:pPr>
            <a:r>
              <a:rPr lang="en-US" dirty="0"/>
              <a:t>3. It </a:t>
            </a:r>
            <a:r>
              <a:rPr lang="en-US" dirty="0" smtClean="0"/>
              <a:t>is </a:t>
            </a:r>
            <a:r>
              <a:rPr lang="en-US" dirty="0"/>
              <a:t>type safe.</a:t>
            </a:r>
          </a:p>
          <a:p>
            <a:pPr lvl="1"/>
            <a:r>
              <a:rPr lang="en-US" dirty="0"/>
              <a:t>In this case, </a:t>
            </a:r>
            <a:r>
              <a:rPr lang="en-US" dirty="0" smtClean="0"/>
              <a:t>all the data types of columns are already known by the </a:t>
            </a:r>
            <a:r>
              <a:rPr lang="en-US" dirty="0" err="1" smtClean="0"/>
              <a:t>c#</a:t>
            </a:r>
            <a:r>
              <a:rPr lang="en-US" dirty="0" smtClean="0"/>
              <a:t> compiler that’s why you have to pass only appropriate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smtClean="0"/>
              <a:t>LINQ </a:t>
            </a:r>
            <a:r>
              <a:rPr lang="en-US" b="1" u="sng" dirty="0"/>
              <a:t>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Debugging of </a:t>
            </a:r>
            <a:r>
              <a:rPr lang="en-US" dirty="0" smtClean="0"/>
              <a:t>LINQ queries is possible.</a:t>
            </a:r>
            <a:endParaRPr lang="en-US" b="1" u="sng" dirty="0"/>
          </a:p>
          <a:p>
            <a:pPr lvl="1"/>
            <a:r>
              <a:rPr lang="en-US" dirty="0" smtClean="0"/>
              <a:t>LINQ queries are executed by </a:t>
            </a:r>
            <a:r>
              <a:rPr lang="en-US" dirty="0" err="1" smtClean="0"/>
              <a:t>c#</a:t>
            </a:r>
            <a:r>
              <a:rPr lang="en-US" dirty="0" smtClean="0"/>
              <a:t> compiler so the compiler knows the errors and displays it on compile time then we can easily debug.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smtClean="0"/>
              <a:t>LINQ </a:t>
            </a:r>
            <a:r>
              <a:rPr lang="en-US" b="1" u="sng" dirty="0"/>
              <a:t>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100% object oriented code.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932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889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LINQ in C# is used to work with data access from data sources such as objects, data sets, SQL Server, and XML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Previously Microsoft introduced SQL </a:t>
            </a:r>
            <a:r>
              <a:rPr lang="en-US" dirty="0"/>
              <a:t>q</a:t>
            </a:r>
            <a:r>
              <a:rPr lang="en-US" dirty="0" smtClean="0"/>
              <a:t>uery language to interact with only one data source called SQL server database.</a:t>
            </a:r>
          </a:p>
          <a:p>
            <a:r>
              <a:rPr lang="en-US" dirty="0" smtClean="0"/>
              <a:t>But now </a:t>
            </a:r>
            <a:r>
              <a:rPr lang="en-US" dirty="0"/>
              <a:t>Microsoft </a:t>
            </a:r>
            <a:r>
              <a:rPr lang="en-US" dirty="0" smtClean="0"/>
              <a:t>introduced LINQ query language that can be used wide variety of data sources.</a:t>
            </a:r>
          </a:p>
          <a:p>
            <a:r>
              <a:rPr lang="en-US" dirty="0" smtClean="0"/>
              <a:t>LINQ is divided into several categories or you can say that there are different types of LINQ.</a:t>
            </a:r>
          </a:p>
        </p:txBody>
      </p:sp>
    </p:spTree>
    <p:extLst>
      <p:ext uri="{BB962C8B-B14F-4D97-AF65-F5344CB8AC3E}">
        <p14:creationId xmlns:p14="http://schemas.microsoft.com/office/powerpoint/2010/main" val="18384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9977" y="2599508"/>
            <a:ext cx="130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TABLE </a:t>
            </a:r>
            <a:endParaRPr lang="en-US" sz="32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3668397" y="2635219"/>
            <a:ext cx="3197555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37733" y="254887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CLASS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9977" y="3399396"/>
            <a:ext cx="183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COLUMN 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9976" y="4217775"/>
            <a:ext cx="105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ROW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9976" y="4963884"/>
            <a:ext cx="381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STORED PROCEDURE 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37732" y="3399395"/>
            <a:ext cx="2061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PROPERTY 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37731" y="4191648"/>
            <a:ext cx="358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 / INSTANCE 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37730" y="4940037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METHOD </a:t>
            </a:r>
            <a:endParaRPr lang="en-US" sz="3200" b="1" dirty="0"/>
          </a:p>
        </p:txBody>
      </p:sp>
      <p:sp>
        <p:nvSpPr>
          <p:cNvPr id="13" name="Striped Right Arrow 12"/>
          <p:cNvSpPr/>
          <p:nvPr/>
        </p:nvSpPr>
        <p:spPr>
          <a:xfrm>
            <a:off x="3751885" y="3424712"/>
            <a:ext cx="3114067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3751884" y="4235418"/>
            <a:ext cx="3114068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>
            <a:off x="5346429" y="5003698"/>
            <a:ext cx="2192808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6015" y="1853399"/>
            <a:ext cx="340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RELATIONAL TYPES</a:t>
            </a:r>
            <a:endParaRPr lang="en-US" sz="32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952674" y="1831224"/>
            <a:ext cx="440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OBJECT ORIENTED TYPES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1957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dirty="0" smtClean="0"/>
              <a:t>If you want to work with </a:t>
            </a:r>
            <a:r>
              <a:rPr lang="en-US" b="1" dirty="0" smtClean="0"/>
              <a:t>LINQ TO SQL, </a:t>
            </a:r>
            <a:r>
              <a:rPr lang="en-US" dirty="0" smtClean="0"/>
              <a:t>first you have to convert or map all the relational objects of database into object oriented types.</a:t>
            </a:r>
          </a:p>
          <a:p>
            <a:r>
              <a:rPr lang="en-US" dirty="0" smtClean="0"/>
              <a:t>This process is called </a:t>
            </a:r>
            <a:r>
              <a:rPr lang="en-US" b="1" dirty="0" smtClean="0"/>
              <a:t>ORM (Object Relational Mapping)</a:t>
            </a:r>
          </a:p>
          <a:p>
            <a:r>
              <a:rPr lang="en-US" dirty="0" smtClean="0"/>
              <a:t>To perform ORM we have to use a tool called </a:t>
            </a:r>
            <a:r>
              <a:rPr lang="en-US" b="1" dirty="0" smtClean="0"/>
              <a:t>OR Designer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dirty="0" smtClean="0"/>
              <a:t>First we are going to implement LINQ TO SQL in </a:t>
            </a:r>
            <a:r>
              <a:rPr lang="en-US" b="1" dirty="0" smtClean="0"/>
              <a:t>windows forms application C#</a:t>
            </a:r>
            <a:r>
              <a:rPr lang="en-US" dirty="0" smtClean="0"/>
              <a:t> and after that we </a:t>
            </a:r>
            <a:r>
              <a:rPr lang="en-US" dirty="0"/>
              <a:t>will implement LINQ TO SQL </a:t>
            </a:r>
            <a:r>
              <a:rPr lang="en-US" dirty="0" smtClean="0"/>
              <a:t>in </a:t>
            </a:r>
            <a:r>
              <a:rPr lang="en-US" b="1" dirty="0" smtClean="0"/>
              <a:t>ASP.NET MVC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3 steps to implement </a:t>
            </a:r>
            <a:r>
              <a:rPr lang="en-US" b="1" dirty="0" smtClean="0"/>
              <a:t>LINQ TO SQL</a:t>
            </a:r>
            <a:r>
              <a:rPr lang="en-US" dirty="0" smtClean="0"/>
              <a:t> in windows forms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e have to perform ORM by adding </a:t>
            </a:r>
            <a:r>
              <a:rPr lang="en-US" b="1" dirty="0" smtClean="0"/>
              <a:t>OR Designer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e have to add a reference </a:t>
            </a:r>
            <a:r>
              <a:rPr lang="en-US" dirty="0" err="1" smtClean="0"/>
              <a:t>i</a:t>
            </a:r>
            <a:r>
              <a:rPr lang="en-US" dirty="0" smtClean="0"/>
              <a:t>-e </a:t>
            </a:r>
            <a:r>
              <a:rPr lang="en-US" b="1" dirty="0" err="1" smtClean="0"/>
              <a:t>System.Data.Linq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to write the </a:t>
            </a:r>
            <a:r>
              <a:rPr lang="en-US" b="1" dirty="0" smtClean="0"/>
              <a:t>connection string</a:t>
            </a:r>
            <a:r>
              <a:rPr lang="en-US" dirty="0" smtClean="0"/>
              <a:t> into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sz="2800" dirty="0"/>
              <a:t>CREATE TABLE [</a:t>
            </a:r>
            <a:r>
              <a:rPr lang="en-US" sz="2800" dirty="0" err="1"/>
              <a:t>dbo</a:t>
            </a:r>
            <a:r>
              <a:rPr lang="en-US" sz="2800" dirty="0"/>
              <a:t>].[student]</a:t>
            </a:r>
          </a:p>
          <a:p>
            <a:r>
              <a:rPr lang="en-US" sz="2800" dirty="0"/>
              <a:t>(</a:t>
            </a:r>
          </a:p>
          <a:p>
            <a:r>
              <a:rPr lang="en-US" sz="2800" dirty="0" smtClean="0"/>
              <a:t>    [</a:t>
            </a:r>
            <a:r>
              <a:rPr lang="en-US" sz="2800" dirty="0"/>
              <a:t>Id] INT NOT NULL PRIMARY KEY identity, </a:t>
            </a:r>
          </a:p>
          <a:p>
            <a:r>
              <a:rPr lang="en-US" sz="2800" dirty="0"/>
              <a:t>    [name] VARCHAR(50) NOT NULL, </a:t>
            </a:r>
          </a:p>
          <a:p>
            <a:r>
              <a:rPr lang="en-US" sz="2800" dirty="0"/>
              <a:t>    [gender] VARCHAR(50) NOT NULL, 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[age] </a:t>
            </a:r>
            <a:r>
              <a:rPr lang="en-US" sz="2800" dirty="0"/>
              <a:t>INT NOT NULL, </a:t>
            </a:r>
          </a:p>
          <a:p>
            <a:r>
              <a:rPr lang="en-US" sz="2800" dirty="0" smtClean="0"/>
              <a:t>    [standard] </a:t>
            </a:r>
            <a:r>
              <a:rPr lang="en-US" sz="2800" dirty="0"/>
              <a:t>INT NOT NULL,</a:t>
            </a:r>
          </a:p>
          <a:p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1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dirty="0" smtClean="0"/>
              <a:t>1. We </a:t>
            </a:r>
            <a:r>
              <a:rPr lang="en-US" dirty="0"/>
              <a:t>have to perform ORM by adding </a:t>
            </a:r>
            <a:r>
              <a:rPr lang="en-US" b="1" dirty="0"/>
              <a:t>OR Designer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 to Add New Item and then select </a:t>
            </a:r>
            <a:r>
              <a:rPr lang="en-US" b="1" dirty="0" err="1" smtClean="0"/>
              <a:t>Linq</a:t>
            </a:r>
            <a:r>
              <a:rPr lang="en-US" b="1" dirty="0" smtClean="0"/>
              <a:t> to </a:t>
            </a:r>
            <a:r>
              <a:rPr lang="en-US" b="1" dirty="0" err="1" smtClean="0"/>
              <a:t>Sql</a:t>
            </a:r>
            <a:r>
              <a:rPr lang="en-US" b="1" dirty="0" smtClean="0"/>
              <a:t> Classes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That file is having extension .</a:t>
            </a:r>
            <a:r>
              <a:rPr lang="en-US" sz="3200" b="1" dirty="0" err="1" smtClean="0"/>
              <a:t>dbml</a:t>
            </a:r>
            <a:endParaRPr lang="en-US" sz="3200" b="1" dirty="0" smtClean="0"/>
          </a:p>
          <a:p>
            <a:pPr lvl="1"/>
            <a:r>
              <a:rPr lang="en-US" dirty="0" err="1"/>
              <a:t>Dbml</a:t>
            </a:r>
            <a:r>
              <a:rPr lang="en-US" dirty="0"/>
              <a:t> stands for database markup language.</a:t>
            </a:r>
          </a:p>
          <a:p>
            <a:pPr lvl="1"/>
            <a:r>
              <a:rPr lang="en-US" dirty="0"/>
              <a:t>When you add </a:t>
            </a:r>
            <a:r>
              <a:rPr lang="en-US" b="1" dirty="0" err="1"/>
              <a:t>dbml</a:t>
            </a:r>
            <a:r>
              <a:rPr lang="en-US" dirty="0"/>
              <a:t> file then </a:t>
            </a:r>
            <a:r>
              <a:rPr lang="en-US" b="1" dirty="0" err="1"/>
              <a:t>System.Data.Linq</a:t>
            </a:r>
            <a:r>
              <a:rPr lang="en-US" dirty="0"/>
              <a:t> is added by default in </a:t>
            </a:r>
            <a:r>
              <a:rPr lang="en-US" b="1" dirty="0"/>
              <a:t>references</a:t>
            </a:r>
            <a:r>
              <a:rPr lang="en-US" dirty="0"/>
              <a:t> </a:t>
            </a:r>
            <a:r>
              <a:rPr lang="en-US" dirty="0" smtClean="0"/>
              <a:t>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9" y="1280161"/>
            <a:ext cx="10297977" cy="3105572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CREATING CRUD APPLICATION USING LINQ TO SQL IN C#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686178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PRESENTER: MOHAMMAD ADIL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307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1" y="1280161"/>
            <a:ext cx="10742115" cy="3105572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WORKING WITH STORED PROCEDURE </a:t>
            </a:r>
            <a:r>
              <a:rPr lang="en-US" sz="7200" b="1" smtClean="0"/>
              <a:t>USING </a:t>
            </a:r>
            <a:br>
              <a:rPr lang="en-US" sz="7200" b="1" smtClean="0"/>
            </a:br>
            <a:r>
              <a:rPr lang="en-US" sz="7200" b="1" smtClean="0"/>
              <a:t>LINQ TO SQL </a:t>
            </a:r>
            <a:r>
              <a:rPr lang="en-US" sz="7200" b="1" dirty="0" smtClean="0"/>
              <a:t>IN C#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686178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PRESENTER: MOHAMMAD ADIL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685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69" y="587829"/>
            <a:ext cx="10480857" cy="3797904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CREATING CRUD APPLICATION </a:t>
            </a:r>
            <a:br>
              <a:rPr lang="en-US" sz="5400" b="1" dirty="0" smtClean="0"/>
            </a:br>
            <a:r>
              <a:rPr lang="en-US" sz="5400" b="1" dirty="0" smtClean="0"/>
              <a:t>IN ASP.NET MVC USING </a:t>
            </a:r>
            <a:r>
              <a:rPr lang="en-US" sz="6000" b="1" dirty="0" smtClean="0"/>
              <a:t>LINQ TO SQL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686178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PRESENTER: MOHAMMAD ADIL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118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850866" y="2666879"/>
            <a:ext cx="3357154" cy="2599508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LINQ TO OBJECTS</a:t>
            </a:r>
            <a:endParaRPr lang="en-US" sz="4400" b="1" dirty="0"/>
          </a:p>
        </p:txBody>
      </p:sp>
      <p:sp>
        <p:nvSpPr>
          <p:cNvPr id="5" name="Left-Right Arrow 4"/>
          <p:cNvSpPr/>
          <p:nvPr/>
        </p:nvSpPr>
        <p:spPr>
          <a:xfrm rot="19392787">
            <a:off x="6633320" y="2316358"/>
            <a:ext cx="1149400" cy="5486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85463" y="1540119"/>
            <a:ext cx="2103120" cy="78507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ARRAYS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472443" y="3406337"/>
            <a:ext cx="2344783" cy="78507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COLLECTIONS</a:t>
            </a:r>
            <a:endParaRPr lang="en-US" sz="2800" b="1" dirty="0"/>
          </a:p>
        </p:txBody>
      </p:sp>
      <p:sp>
        <p:nvSpPr>
          <p:cNvPr id="10" name="Left-Right Arrow 9"/>
          <p:cNvSpPr/>
          <p:nvPr/>
        </p:nvSpPr>
        <p:spPr>
          <a:xfrm>
            <a:off x="7248324" y="3509554"/>
            <a:ext cx="1149400" cy="5486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18856" y="2957406"/>
            <a:ext cx="4138249" cy="1940076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LINQ TO DATABASES</a:t>
            </a:r>
            <a:endParaRPr lang="en-US" sz="4400" b="1" dirty="0"/>
          </a:p>
        </p:txBody>
      </p:sp>
      <p:sp>
        <p:nvSpPr>
          <p:cNvPr id="9" name="Oval 8"/>
          <p:cNvSpPr/>
          <p:nvPr/>
        </p:nvSpPr>
        <p:spPr>
          <a:xfrm>
            <a:off x="2116182" y="4556397"/>
            <a:ext cx="2351315" cy="1311122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LINQ TO</a:t>
            </a:r>
          </a:p>
          <a:p>
            <a:pPr algn="ctr"/>
            <a:r>
              <a:rPr lang="en-US" sz="3200" b="1" dirty="0" smtClean="0"/>
              <a:t>SQL</a:t>
            </a:r>
            <a:endParaRPr lang="en-US" sz="3200" b="1" dirty="0"/>
          </a:p>
        </p:txBody>
      </p:sp>
      <p:sp>
        <p:nvSpPr>
          <p:cNvPr id="11" name="Oval 10"/>
          <p:cNvSpPr/>
          <p:nvPr/>
        </p:nvSpPr>
        <p:spPr>
          <a:xfrm>
            <a:off x="8395994" y="2957406"/>
            <a:ext cx="2534195" cy="1483357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LINQ TO</a:t>
            </a:r>
          </a:p>
          <a:p>
            <a:pPr algn="ctr"/>
            <a:r>
              <a:rPr lang="en-US" sz="3200" b="1" dirty="0" smtClean="0"/>
              <a:t>ADO.NET</a:t>
            </a:r>
            <a:endParaRPr lang="en-US" sz="3200" b="1" dirty="0"/>
          </a:p>
        </p:txBody>
      </p:sp>
      <p:sp>
        <p:nvSpPr>
          <p:cNvPr id="12" name="Oval 11"/>
          <p:cNvSpPr/>
          <p:nvPr/>
        </p:nvSpPr>
        <p:spPr>
          <a:xfrm>
            <a:off x="2116181" y="2038110"/>
            <a:ext cx="2351315" cy="1311122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LINQ TO ENTITIES</a:t>
            </a:r>
          </a:p>
        </p:txBody>
      </p:sp>
    </p:spTree>
    <p:extLst>
      <p:ext uri="{BB962C8B-B14F-4D97-AF65-F5344CB8AC3E}">
        <p14:creationId xmlns:p14="http://schemas.microsoft.com/office/powerpoint/2010/main" val="399176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148149" y="2666878"/>
            <a:ext cx="4059871" cy="2636641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LINQ TO XML</a:t>
            </a:r>
            <a:endParaRPr lang="en-US" sz="5400" b="1" dirty="0"/>
          </a:p>
        </p:txBody>
      </p:sp>
      <p:sp>
        <p:nvSpPr>
          <p:cNvPr id="5" name="Left-Right Arrow 4"/>
          <p:cNvSpPr/>
          <p:nvPr/>
        </p:nvSpPr>
        <p:spPr>
          <a:xfrm rot="19392787">
            <a:off x="6633320" y="2316358"/>
            <a:ext cx="1149400" cy="5486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85463" y="1540119"/>
            <a:ext cx="2377440" cy="78507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XML FILES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90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2790"/>
          </a:xfrm>
        </p:spPr>
        <p:txBody>
          <a:bodyPr>
            <a:normAutofit/>
          </a:bodyPr>
          <a:lstStyle/>
          <a:p>
            <a:r>
              <a:rPr lang="en-US" dirty="0" smtClean="0"/>
              <a:t>It is a query language used in </a:t>
            </a:r>
            <a:r>
              <a:rPr lang="en-US" dirty="0" err="1" smtClean="0"/>
              <a:t>c#</a:t>
            </a:r>
            <a:r>
              <a:rPr lang="en-US" dirty="0" smtClean="0"/>
              <a:t> programming language, introduced in </a:t>
            </a:r>
            <a:r>
              <a:rPr lang="en-US" dirty="0" err="1" smtClean="0"/>
              <a:t>DotNet</a:t>
            </a:r>
            <a:r>
              <a:rPr lang="en-US" dirty="0" smtClean="0"/>
              <a:t> Framework 3.5.</a:t>
            </a:r>
          </a:p>
          <a:p>
            <a:r>
              <a:rPr lang="en-US" dirty="0" smtClean="0"/>
              <a:t>It is used for working with relational database management system </a:t>
            </a:r>
            <a:r>
              <a:rPr lang="en-US" b="1" dirty="0" smtClean="0"/>
              <a:t>e-g: SQL Server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But when we talk about LINQ To Entities then we can use different </a:t>
            </a:r>
            <a:r>
              <a:rPr lang="en-US" dirty="0"/>
              <a:t>relational database management </a:t>
            </a:r>
            <a:r>
              <a:rPr lang="en-US" dirty="0" smtClean="0"/>
              <a:t>system like SQL Server, Oracle and so on.</a:t>
            </a:r>
          </a:p>
        </p:txBody>
      </p:sp>
    </p:spTree>
    <p:extLst>
      <p:ext uri="{BB962C8B-B14F-4D97-AF65-F5344CB8AC3E}">
        <p14:creationId xmlns:p14="http://schemas.microsoft.com/office/powerpoint/2010/main" val="16574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2790"/>
          </a:xfrm>
        </p:spPr>
        <p:txBody>
          <a:bodyPr>
            <a:normAutofit/>
          </a:bodyPr>
          <a:lstStyle/>
          <a:p>
            <a:r>
              <a:rPr lang="en-US" dirty="0" smtClean="0"/>
              <a:t>It is not just only about querying the data but it also allows us to </a:t>
            </a:r>
            <a:r>
              <a:rPr lang="en-US" dirty="0" err="1" smtClean="0"/>
              <a:t>perfrom</a:t>
            </a:r>
            <a:r>
              <a:rPr lang="en-US" dirty="0" smtClean="0"/>
              <a:t> </a:t>
            </a:r>
            <a:r>
              <a:rPr lang="en-US" b="1" dirty="0" smtClean="0"/>
              <a:t>CRUD</a:t>
            </a:r>
            <a:r>
              <a:rPr lang="en-US" dirty="0" smtClean="0"/>
              <a:t> </a:t>
            </a:r>
            <a:r>
              <a:rPr lang="en-US" b="1" dirty="0" smtClean="0"/>
              <a:t>Operations</a:t>
            </a:r>
            <a:r>
              <a:rPr lang="en-US" dirty="0" smtClean="0"/>
              <a:t> like insert, update, delete and read operations from database.</a:t>
            </a:r>
          </a:p>
          <a:p>
            <a:r>
              <a:rPr lang="en-US" dirty="0" smtClean="0"/>
              <a:t>C – CREATE - </a:t>
            </a:r>
            <a:r>
              <a:rPr lang="en-US" b="1" dirty="0" smtClean="0"/>
              <a:t>INSERT</a:t>
            </a:r>
          </a:p>
          <a:p>
            <a:r>
              <a:rPr lang="en-US" dirty="0" smtClean="0"/>
              <a:t>R – READ - </a:t>
            </a:r>
            <a:r>
              <a:rPr lang="en-US" b="1" dirty="0" smtClean="0"/>
              <a:t>SELECT</a:t>
            </a:r>
          </a:p>
          <a:p>
            <a:r>
              <a:rPr lang="en-US" dirty="0" smtClean="0"/>
              <a:t>U – UPDATE - </a:t>
            </a:r>
            <a:r>
              <a:rPr lang="en-US" b="1" dirty="0" smtClean="0"/>
              <a:t>UPDATE</a:t>
            </a:r>
          </a:p>
          <a:p>
            <a:r>
              <a:rPr lang="en-US" dirty="0" smtClean="0"/>
              <a:t>D – DELETE - </a:t>
            </a:r>
            <a:r>
              <a:rPr lang="en-US" b="1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58323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2790"/>
          </a:xfrm>
        </p:spPr>
        <p:txBody>
          <a:bodyPr>
            <a:normAutofit/>
          </a:bodyPr>
          <a:lstStyle/>
          <a:p>
            <a:r>
              <a:rPr lang="en-US" dirty="0" smtClean="0"/>
              <a:t>By using </a:t>
            </a:r>
            <a:r>
              <a:rPr lang="en-US" b="1" dirty="0" smtClean="0"/>
              <a:t>LINQ TO SQL</a:t>
            </a:r>
            <a:r>
              <a:rPr lang="en-US" dirty="0" smtClean="0"/>
              <a:t> we can also work with stored procedures.</a:t>
            </a:r>
          </a:p>
          <a:p>
            <a:r>
              <a:rPr lang="en-US" dirty="0" smtClean="0"/>
              <a:t>We have already a concept of </a:t>
            </a:r>
            <a:r>
              <a:rPr lang="en-US" b="1" dirty="0" smtClean="0"/>
              <a:t>ADO.NET</a:t>
            </a:r>
            <a:r>
              <a:rPr lang="en-US" dirty="0" smtClean="0"/>
              <a:t> by which we can interact with SQL Server with the help of </a:t>
            </a:r>
            <a:r>
              <a:rPr lang="en-US" b="1" dirty="0" smtClean="0"/>
              <a:t>ADO.NET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1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Using </a:t>
            </a:r>
            <a:r>
              <a:rPr lang="en-US" b="1" u="sng" dirty="0" err="1" smtClean="0"/>
              <a:t>Ado.Net</a:t>
            </a:r>
            <a:r>
              <a:rPr lang="en-US" b="1" u="sng" dirty="0" smtClean="0"/>
              <a:t> With </a:t>
            </a:r>
            <a:r>
              <a:rPr lang="en-US" b="1" u="sng" dirty="0" err="1" smtClean="0"/>
              <a:t>Sql</a:t>
            </a:r>
            <a:r>
              <a:rPr lang="en-US" b="1" u="sng" dirty="0" smtClean="0"/>
              <a:t> Server: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 SQL Queries are checked during runtime.</a:t>
            </a:r>
            <a:endParaRPr lang="en-US" b="1" u="sng" dirty="0" smtClean="0"/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Sql</a:t>
            </a:r>
            <a:r>
              <a:rPr lang="en-US" dirty="0" smtClean="0"/>
              <a:t> queries defined by ADO.NET’s </a:t>
            </a:r>
            <a:r>
              <a:rPr lang="en-US" dirty="0" err="1" smtClean="0"/>
              <a:t>SqlCommand</a:t>
            </a:r>
            <a:r>
              <a:rPr lang="en-US" dirty="0" smtClean="0"/>
              <a:t> is executed by </a:t>
            </a:r>
            <a:r>
              <a:rPr lang="en-US" dirty="0" err="1" smtClean="0"/>
              <a:t>Sql</a:t>
            </a:r>
            <a:r>
              <a:rPr lang="en-US" dirty="0" smtClean="0"/>
              <a:t> Server Database engine not by C# compiler.</a:t>
            </a:r>
          </a:p>
          <a:p>
            <a:pPr lvl="1"/>
            <a:r>
              <a:rPr lang="en-US" dirty="0" smtClean="0"/>
              <a:t>When we writing </a:t>
            </a:r>
            <a:r>
              <a:rPr lang="en-US" dirty="0" err="1" smtClean="0"/>
              <a:t>sql</a:t>
            </a:r>
            <a:r>
              <a:rPr lang="en-US" dirty="0" smtClean="0"/>
              <a:t> queries using </a:t>
            </a:r>
            <a:r>
              <a:rPr lang="en-US" b="1" dirty="0" smtClean="0"/>
              <a:t>ADO.NET</a:t>
            </a:r>
            <a:r>
              <a:rPr lang="en-US" dirty="0" smtClean="0"/>
              <a:t> you might have noted that we write queries in double quotes, it means we have write them as a string.</a:t>
            </a:r>
          </a:p>
          <a:p>
            <a:pPr lvl="1"/>
            <a:r>
              <a:rPr lang="en-US" dirty="0" smtClean="0"/>
              <a:t>Strings are not compiled by C#, that string is sent to database engine and executed by that SQL server database engine.</a:t>
            </a:r>
          </a:p>
        </p:txBody>
      </p:sp>
    </p:spTree>
    <p:extLst>
      <p:ext uri="{BB962C8B-B14F-4D97-AF65-F5344CB8AC3E}">
        <p14:creationId xmlns:p14="http://schemas.microsoft.com/office/powerpoint/2010/main" val="14455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1206</Words>
  <Application>Microsoft Office PowerPoint</Application>
  <PresentationFormat>Widescreen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Linq To Sql In C#</vt:lpstr>
      <vt:lpstr>LINQ IN C#</vt:lpstr>
      <vt:lpstr>LINQ IN C#</vt:lpstr>
      <vt:lpstr>LINQ IN C#</vt:lpstr>
      <vt:lpstr>LINQ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CREATING CRUD APPLICATION USING LINQ TO SQL IN C#</vt:lpstr>
      <vt:lpstr>WORKING WITH STORED PROCEDURE USING  LINQ TO SQL IN C#</vt:lpstr>
      <vt:lpstr>CREATING CRUD APPLICATION  IN ASP.NET MVC USING LINQ TO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Adil</dc:creator>
  <cp:lastModifiedBy>Mohammad Adil</cp:lastModifiedBy>
  <cp:revision>163</cp:revision>
  <dcterms:created xsi:type="dcterms:W3CDTF">2020-05-11T19:01:43Z</dcterms:created>
  <dcterms:modified xsi:type="dcterms:W3CDTF">2021-11-12T18:23:05Z</dcterms:modified>
</cp:coreProperties>
</file>