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4A01D3-EF5B-4544-8E32-196B2D5415E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7A67775-3727-40A9-8F7C-22B5B528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01D3-EF5B-4544-8E32-196B2D5415E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7775-3727-40A9-8F7C-22B5B528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01D3-EF5B-4544-8E32-196B2D5415E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7775-3727-40A9-8F7C-22B5B528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25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01D3-EF5B-4544-8E32-196B2D5415E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7775-3727-40A9-8F7C-22B5B528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5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01D3-EF5B-4544-8E32-196B2D5415E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7775-3727-40A9-8F7C-22B5B528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20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01D3-EF5B-4544-8E32-196B2D5415E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7775-3727-40A9-8F7C-22B5B528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7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01D3-EF5B-4544-8E32-196B2D5415E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7775-3727-40A9-8F7C-22B5B528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16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01D3-EF5B-4544-8E32-196B2D5415E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7775-3727-40A9-8F7C-22B5B5283B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35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01D3-EF5B-4544-8E32-196B2D5415E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7775-3727-40A9-8F7C-22B5B528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3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01D3-EF5B-4544-8E32-196B2D5415E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7775-3727-40A9-8F7C-22B5B528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03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01D3-EF5B-4544-8E32-196B2D5415E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7775-3727-40A9-8F7C-22B5B528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01D3-EF5B-4544-8E32-196B2D5415E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7775-3727-40A9-8F7C-22B5B528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01D3-EF5B-4544-8E32-196B2D5415E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7775-3727-40A9-8F7C-22B5B528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5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01D3-EF5B-4544-8E32-196B2D5415E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7775-3727-40A9-8F7C-22B5B528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0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01D3-EF5B-4544-8E32-196B2D5415E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7775-3727-40A9-8F7C-22B5B528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0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01D3-EF5B-4544-8E32-196B2D5415E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7775-3727-40A9-8F7C-22B5B528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3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01D3-EF5B-4544-8E32-196B2D5415E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7775-3727-40A9-8F7C-22B5B528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1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4A01D3-EF5B-4544-8E32-196B2D5415E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A67775-3727-40A9-8F7C-22B5B528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28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3304" y="1698171"/>
            <a:ext cx="9226822" cy="2687560"/>
          </a:xfrm>
        </p:spPr>
        <p:txBody>
          <a:bodyPr>
            <a:normAutofit fontScale="90000"/>
          </a:bodyPr>
          <a:lstStyle/>
          <a:p>
            <a:r>
              <a:rPr lang="en-US" sz="11500" b="1" dirty="0" smtClean="0">
                <a:solidFill>
                  <a:prstClr val="white"/>
                </a:solidFill>
              </a:rPr>
              <a:t>List&lt;T&gt;</a:t>
            </a:r>
            <a:r>
              <a:rPr lang="en-US" sz="6500" b="1" dirty="0" smtClean="0">
                <a:solidFill>
                  <a:prstClr val="white"/>
                </a:solidFill>
              </a:rPr>
              <a:t> GENERIC COLLECTION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738429"/>
            <a:ext cx="7197726" cy="1405467"/>
          </a:xfrm>
        </p:spPr>
        <p:txBody>
          <a:bodyPr/>
          <a:lstStyle/>
          <a:p>
            <a:pPr lvl="0">
              <a:buClr>
                <a:prstClr val="white"/>
              </a:buClr>
            </a:pPr>
            <a:r>
              <a:rPr lang="en-US" sz="2800" b="1" dirty="0">
                <a:solidFill>
                  <a:prstClr val="white"/>
                </a:solidFill>
              </a:rPr>
              <a:t>Presenter: </a:t>
            </a:r>
            <a:r>
              <a:rPr lang="en-US" sz="2800" b="1" dirty="0" err="1">
                <a:solidFill>
                  <a:prstClr val="white"/>
                </a:solidFill>
              </a:rPr>
              <a:t>mohammad</a:t>
            </a:r>
            <a:r>
              <a:rPr lang="en-US" sz="2800" b="1" dirty="0">
                <a:solidFill>
                  <a:prstClr val="white"/>
                </a:solidFill>
              </a:rPr>
              <a:t> </a:t>
            </a:r>
            <a:r>
              <a:rPr lang="en-US" sz="2800" b="1" dirty="0" err="1">
                <a:solidFill>
                  <a:prstClr val="white"/>
                </a:solidFill>
              </a:rPr>
              <a:t>adil</a:t>
            </a:r>
            <a:endParaRPr lang="en-US" sz="2800" b="1" dirty="0">
              <a:solidFill>
                <a:prstClr val="white"/>
              </a:solidFill>
            </a:endParaRPr>
          </a:p>
          <a:p>
            <a:pPr lvl="0">
              <a:buClr>
                <a:prstClr val="white"/>
              </a:buClr>
            </a:pPr>
            <a:endParaRPr lang="en-US" dirty="0">
              <a:solidFill>
                <a:prstClr val="whit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</a:t>
            </a:r>
            <a:r>
              <a:rPr lang="en-US" dirty="0"/>
              <a:t>OF 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10984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Remove()</a:t>
            </a:r>
            <a:r>
              <a:rPr lang="en-US" dirty="0"/>
              <a:t>	</a:t>
            </a:r>
            <a:r>
              <a:rPr lang="en-US" dirty="0" smtClean="0"/>
              <a:t>		Removes </a:t>
            </a:r>
            <a:r>
              <a:rPr lang="en-US" dirty="0"/>
              <a:t>the first occurrence of a specific </a:t>
            </a:r>
            <a:r>
              <a:rPr lang="en-US" dirty="0" smtClean="0"/>
              <a:t>							object </a:t>
            </a:r>
            <a:r>
              <a:rPr lang="en-US" dirty="0"/>
              <a:t>from the List&lt;T&gt;.</a:t>
            </a:r>
          </a:p>
          <a:p>
            <a:r>
              <a:rPr lang="en-US" b="1" dirty="0" err="1"/>
              <a:t>RemoveAt</a:t>
            </a:r>
            <a:r>
              <a:rPr lang="en-US" b="1" dirty="0"/>
              <a:t>()</a:t>
            </a:r>
            <a:r>
              <a:rPr lang="en-US" dirty="0"/>
              <a:t>		Removes the element at the specified index of 						the List&lt;T</a:t>
            </a:r>
            <a:r>
              <a:rPr lang="en-US" dirty="0" smtClean="0"/>
              <a:t>&gt;.</a:t>
            </a:r>
          </a:p>
          <a:p>
            <a:r>
              <a:rPr lang="en-US" b="1" dirty="0" err="1"/>
              <a:t>RemoveRange</a:t>
            </a:r>
            <a:r>
              <a:rPr lang="en-US" b="1" dirty="0"/>
              <a:t>()</a:t>
            </a:r>
            <a:r>
              <a:rPr lang="en-US" dirty="0"/>
              <a:t>	Removes a range of elements from the 								List&lt;T</a:t>
            </a:r>
            <a:r>
              <a:rPr lang="en-US" dirty="0" smtClean="0"/>
              <a:t>&gt;</a:t>
            </a:r>
          </a:p>
          <a:p>
            <a:r>
              <a:rPr lang="en-US" b="1" dirty="0" err="1" smtClean="0"/>
              <a:t>RemoveAll</a:t>
            </a:r>
            <a:r>
              <a:rPr lang="en-US" b="1" dirty="0" smtClean="0"/>
              <a:t>()</a:t>
            </a:r>
            <a:r>
              <a:rPr lang="en-US" dirty="0"/>
              <a:t>	</a:t>
            </a:r>
            <a:r>
              <a:rPr lang="en-US" dirty="0" smtClean="0"/>
              <a:t>	Removes </a:t>
            </a:r>
            <a:r>
              <a:rPr lang="en-US" dirty="0"/>
              <a:t>all the elements that match the </a:t>
            </a:r>
            <a:r>
              <a:rPr lang="en-US" dirty="0" smtClean="0"/>
              <a:t>							conditions </a:t>
            </a:r>
            <a:r>
              <a:rPr lang="en-US" dirty="0"/>
              <a:t>defined by the specified predicate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</a:t>
            </a:r>
            <a:r>
              <a:rPr lang="en-US" dirty="0"/>
              <a:t>OF 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10984"/>
          </a:xfrm>
        </p:spPr>
        <p:txBody>
          <a:bodyPr>
            <a:normAutofit/>
          </a:bodyPr>
          <a:lstStyle/>
          <a:p>
            <a:r>
              <a:rPr lang="en-US" b="1" dirty="0"/>
              <a:t>Contains</a:t>
            </a:r>
            <a:r>
              <a:rPr lang="en-US" b="1" dirty="0" smtClean="0"/>
              <a:t>()</a:t>
            </a:r>
            <a:r>
              <a:rPr lang="en-US" dirty="0"/>
              <a:t>		Determines whether an element is in the 							List&lt;T</a:t>
            </a:r>
            <a:r>
              <a:rPr lang="en-US" dirty="0" smtClean="0"/>
              <a:t>&gt;.</a:t>
            </a:r>
          </a:p>
          <a:p>
            <a:r>
              <a:rPr lang="en-US" b="1" dirty="0"/>
              <a:t>Reverse()</a:t>
            </a:r>
            <a:r>
              <a:rPr lang="en-US" dirty="0"/>
              <a:t>	</a:t>
            </a:r>
            <a:r>
              <a:rPr lang="en-US" dirty="0" smtClean="0"/>
              <a:t>	Reverses </a:t>
            </a:r>
            <a:r>
              <a:rPr lang="en-US" dirty="0"/>
              <a:t>the order of the elements in the </a:t>
            </a:r>
            <a:r>
              <a:rPr lang="en-US" dirty="0" smtClean="0"/>
              <a:t>						List&lt;T</a:t>
            </a:r>
            <a:r>
              <a:rPr lang="en-US" dirty="0"/>
              <a:t>&gt; or a portion of it</a:t>
            </a:r>
            <a:r>
              <a:rPr lang="en-US" dirty="0" smtClean="0"/>
              <a:t>.</a:t>
            </a:r>
          </a:p>
          <a:p>
            <a:r>
              <a:rPr lang="en-US" b="1" dirty="0"/>
              <a:t>Sort()</a:t>
            </a:r>
            <a:r>
              <a:rPr lang="en-US" dirty="0"/>
              <a:t>	</a:t>
            </a:r>
            <a:r>
              <a:rPr lang="en-US" dirty="0" smtClean="0"/>
              <a:t>			Sorts </a:t>
            </a:r>
            <a:r>
              <a:rPr lang="en-US" dirty="0"/>
              <a:t>the elements or a portion of the </a:t>
            </a:r>
            <a:r>
              <a:rPr lang="en-US" dirty="0" smtClean="0"/>
              <a:t>								elements </a:t>
            </a:r>
            <a:r>
              <a:rPr lang="en-US" dirty="0"/>
              <a:t>in the List&lt;T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366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</a:t>
            </a:r>
            <a:r>
              <a:rPr lang="en-US" dirty="0"/>
              <a:t>OF 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10984"/>
          </a:xfrm>
        </p:spPr>
        <p:txBody>
          <a:bodyPr>
            <a:normAutofit/>
          </a:bodyPr>
          <a:lstStyle/>
          <a:p>
            <a:r>
              <a:rPr lang="en-US" b="1" dirty="0" err="1"/>
              <a:t>IndexOf</a:t>
            </a:r>
            <a:r>
              <a:rPr lang="en-US" b="1" dirty="0"/>
              <a:t>()</a:t>
            </a:r>
            <a:r>
              <a:rPr lang="en-US" dirty="0"/>
              <a:t>	</a:t>
            </a:r>
            <a:r>
              <a:rPr lang="en-US" dirty="0" smtClean="0"/>
              <a:t>	Returns </a:t>
            </a:r>
            <a:r>
              <a:rPr lang="en-US" dirty="0"/>
              <a:t>the zero-based index of the first </a:t>
            </a:r>
            <a:r>
              <a:rPr lang="en-US" dirty="0" smtClean="0"/>
              <a:t>							occurrence </a:t>
            </a:r>
            <a:r>
              <a:rPr lang="en-US" dirty="0"/>
              <a:t>of a value in the List&lt;T</a:t>
            </a:r>
            <a:r>
              <a:rPr lang="en-US" dirty="0" smtClean="0"/>
              <a:t>&gt;.</a:t>
            </a:r>
          </a:p>
          <a:p>
            <a:r>
              <a:rPr lang="en-US" b="1" dirty="0" err="1"/>
              <a:t>LastIndexOf</a:t>
            </a:r>
            <a:r>
              <a:rPr lang="en-US" b="1" dirty="0"/>
              <a:t>()</a:t>
            </a:r>
            <a:r>
              <a:rPr lang="en-US" dirty="0"/>
              <a:t>	Returns the zero-based index of the last </a:t>
            </a:r>
            <a:r>
              <a:rPr lang="en-US" dirty="0" smtClean="0"/>
              <a:t>							occurrence </a:t>
            </a:r>
            <a:r>
              <a:rPr lang="en-US" dirty="0"/>
              <a:t>of a value in the List&lt;T</a:t>
            </a:r>
            <a:r>
              <a:rPr lang="en-US" dirty="0" smtClean="0"/>
              <a:t>&gt;.</a:t>
            </a:r>
          </a:p>
          <a:p>
            <a:r>
              <a:rPr lang="en-US" b="1" dirty="0"/>
              <a:t>Clear()</a:t>
            </a:r>
            <a:r>
              <a:rPr lang="en-US" dirty="0"/>
              <a:t>	</a:t>
            </a:r>
            <a:r>
              <a:rPr lang="en-US" dirty="0" smtClean="0"/>
              <a:t>		Removes </a:t>
            </a:r>
            <a:r>
              <a:rPr lang="en-US" dirty="0"/>
              <a:t>all elements from the List&lt;T&gt;</a:t>
            </a:r>
          </a:p>
        </p:txBody>
      </p:sp>
    </p:spTree>
    <p:extLst>
      <p:ext uri="{BB962C8B-B14F-4D97-AF65-F5344CB8AC3E}">
        <p14:creationId xmlns:p14="http://schemas.microsoft.com/office/powerpoint/2010/main" val="411592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</a:t>
            </a:r>
            <a:r>
              <a:rPr lang="en-US" dirty="0"/>
              <a:t>OF 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10984"/>
          </a:xfrm>
        </p:spPr>
        <p:txBody>
          <a:bodyPr>
            <a:normAutofit/>
          </a:bodyPr>
          <a:lstStyle/>
          <a:p>
            <a:r>
              <a:rPr lang="en-US" b="1" dirty="0"/>
              <a:t>Find</a:t>
            </a:r>
            <a:r>
              <a:rPr lang="en-US" b="1" dirty="0" smtClean="0"/>
              <a:t>()</a:t>
            </a:r>
            <a:r>
              <a:rPr lang="en-US" b="1" dirty="0"/>
              <a:t>	</a:t>
            </a:r>
            <a:r>
              <a:rPr lang="en-US" dirty="0" smtClean="0"/>
              <a:t>		Searches </a:t>
            </a:r>
            <a:r>
              <a:rPr lang="en-US" dirty="0"/>
              <a:t>for an element that matches the </a:t>
            </a:r>
            <a:r>
              <a:rPr lang="en-US" dirty="0" smtClean="0"/>
              <a:t>						conditions </a:t>
            </a:r>
            <a:r>
              <a:rPr lang="en-US" dirty="0"/>
              <a:t>defined by the specified predicate, </a:t>
            </a:r>
            <a:r>
              <a:rPr lang="en-US" dirty="0" smtClean="0"/>
              <a:t>					and </a:t>
            </a:r>
            <a:r>
              <a:rPr lang="en-US" dirty="0"/>
              <a:t>returns the first occurrence within the </a:t>
            </a:r>
            <a:r>
              <a:rPr lang="en-US" dirty="0" smtClean="0"/>
              <a:t>						entire </a:t>
            </a:r>
            <a:r>
              <a:rPr lang="en-US" dirty="0"/>
              <a:t>List&lt;T</a:t>
            </a:r>
            <a:r>
              <a:rPr lang="en-US" dirty="0" smtClean="0"/>
              <a:t>&gt;.</a:t>
            </a:r>
          </a:p>
          <a:p>
            <a:r>
              <a:rPr lang="en-US" b="1" dirty="0" err="1" smtClean="0"/>
              <a:t>FindLast</a:t>
            </a:r>
            <a:r>
              <a:rPr lang="en-US" b="1" dirty="0" smtClean="0"/>
              <a:t>()</a:t>
            </a:r>
            <a:r>
              <a:rPr lang="en-US" dirty="0"/>
              <a:t>	Searches for an element that matches the </a:t>
            </a:r>
            <a:r>
              <a:rPr lang="en-US" dirty="0" smtClean="0"/>
              <a:t>						conditions </a:t>
            </a:r>
            <a:r>
              <a:rPr lang="en-US" dirty="0"/>
              <a:t>defined by the specified predicate, </a:t>
            </a:r>
            <a:r>
              <a:rPr lang="en-US" dirty="0" smtClean="0"/>
              <a:t>					and </a:t>
            </a:r>
            <a:r>
              <a:rPr lang="en-US" dirty="0"/>
              <a:t>returns the last occurrence within the </a:t>
            </a:r>
            <a:r>
              <a:rPr lang="en-US" dirty="0" smtClean="0"/>
              <a:t>						entire </a:t>
            </a:r>
            <a:r>
              <a:rPr lang="en-US" dirty="0"/>
              <a:t>List&lt;T</a:t>
            </a:r>
            <a:r>
              <a:rPr lang="en-US" dirty="0" smtClean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15670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</a:t>
            </a:r>
            <a:r>
              <a:rPr lang="en-US" dirty="0"/>
              <a:t>OF 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1098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FindAll</a:t>
            </a:r>
            <a:r>
              <a:rPr lang="en-US" b="1" dirty="0" smtClean="0"/>
              <a:t>()</a:t>
            </a:r>
            <a:r>
              <a:rPr lang="en-US" dirty="0"/>
              <a:t>	</a:t>
            </a:r>
            <a:r>
              <a:rPr lang="en-US" dirty="0" smtClean="0"/>
              <a:t>	Retrieves </a:t>
            </a:r>
            <a:r>
              <a:rPr lang="en-US" dirty="0"/>
              <a:t>all the elements that match the </a:t>
            </a:r>
            <a:r>
              <a:rPr lang="en-US" dirty="0" smtClean="0"/>
              <a:t>						conditions </a:t>
            </a:r>
            <a:r>
              <a:rPr lang="en-US" dirty="0"/>
              <a:t>defined by the specified predicate</a:t>
            </a:r>
            <a:r>
              <a:rPr lang="en-US" dirty="0" smtClean="0"/>
              <a:t>.</a:t>
            </a:r>
          </a:p>
          <a:p>
            <a:r>
              <a:rPr lang="en-US" b="1" dirty="0" err="1"/>
              <a:t>FindIndex</a:t>
            </a:r>
            <a:r>
              <a:rPr lang="en-US" b="1" dirty="0"/>
              <a:t>()</a:t>
            </a:r>
            <a:r>
              <a:rPr lang="en-US" dirty="0"/>
              <a:t>	Searches for an element that matches the </a:t>
            </a:r>
            <a:r>
              <a:rPr lang="en-US" dirty="0" smtClean="0"/>
              <a:t>						conditions </a:t>
            </a:r>
            <a:r>
              <a:rPr lang="en-US" dirty="0"/>
              <a:t>defined by a specified predicate, </a:t>
            </a:r>
            <a:r>
              <a:rPr lang="en-US" dirty="0" smtClean="0"/>
              <a:t>						and </a:t>
            </a:r>
            <a:r>
              <a:rPr lang="en-US" dirty="0"/>
              <a:t>returns the zero-based index of the first </a:t>
            </a:r>
            <a:r>
              <a:rPr lang="en-US" dirty="0" smtClean="0"/>
              <a:t>					occurrence </a:t>
            </a:r>
            <a:r>
              <a:rPr lang="en-US" dirty="0"/>
              <a:t>within the List&lt;T&gt; or a portion of </a:t>
            </a:r>
            <a:r>
              <a:rPr lang="en-US" dirty="0" smtClean="0"/>
              <a:t>					it</a:t>
            </a:r>
            <a:r>
              <a:rPr lang="en-US" dirty="0"/>
              <a:t>. This method returns -1 if an item that </a:t>
            </a:r>
            <a:r>
              <a:rPr lang="en-US" dirty="0" smtClean="0"/>
              <a:t>							matches </a:t>
            </a:r>
            <a:r>
              <a:rPr lang="en-US" dirty="0"/>
              <a:t>the conditions is not found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11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</a:t>
            </a:r>
            <a:r>
              <a:rPr lang="en-US" dirty="0"/>
              <a:t>OF 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10984"/>
          </a:xfrm>
        </p:spPr>
        <p:txBody>
          <a:bodyPr>
            <a:normAutofit/>
          </a:bodyPr>
          <a:lstStyle/>
          <a:p>
            <a:r>
              <a:rPr lang="en-US" b="1" dirty="0" err="1"/>
              <a:t>FindLastIndex</a:t>
            </a:r>
            <a:r>
              <a:rPr lang="en-US" b="1" dirty="0"/>
              <a:t>()</a:t>
            </a:r>
            <a:r>
              <a:rPr lang="en-US" dirty="0"/>
              <a:t>	Searches for an element that matches </a:t>
            </a:r>
            <a:r>
              <a:rPr lang="en-US" dirty="0" smtClean="0"/>
              <a:t>								the </a:t>
            </a:r>
            <a:r>
              <a:rPr lang="en-US" dirty="0"/>
              <a:t>conditions defined by a specified </a:t>
            </a:r>
            <a:r>
              <a:rPr lang="en-US" dirty="0" smtClean="0"/>
              <a:t>								predicate</a:t>
            </a:r>
            <a:r>
              <a:rPr lang="en-US" dirty="0"/>
              <a:t>, and returns the zero-based </a:t>
            </a:r>
            <a:r>
              <a:rPr lang="en-US" dirty="0" smtClean="0"/>
              <a:t>								index </a:t>
            </a:r>
            <a:r>
              <a:rPr lang="en-US" dirty="0"/>
              <a:t>of the last occurrence within the </a:t>
            </a:r>
            <a:r>
              <a:rPr lang="en-US" dirty="0" smtClean="0"/>
              <a:t>							List&lt;T</a:t>
            </a:r>
            <a:r>
              <a:rPr lang="en-US" dirty="0"/>
              <a:t>&gt; or a portion of 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71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</a:t>
            </a:r>
            <a:r>
              <a:rPr lang="en-US" dirty="0"/>
              <a:t>OF 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10984"/>
          </a:xfrm>
        </p:spPr>
        <p:txBody>
          <a:bodyPr>
            <a:normAutofit/>
          </a:bodyPr>
          <a:lstStyle/>
          <a:p>
            <a:r>
              <a:rPr lang="en-US" b="1" dirty="0" err="1"/>
              <a:t>ToArray</a:t>
            </a:r>
            <a:r>
              <a:rPr lang="en-US" b="1" dirty="0"/>
              <a:t>()	</a:t>
            </a:r>
            <a:r>
              <a:rPr lang="en-US" dirty="0"/>
              <a:t>	Copies the elements of the List&lt;T&gt; to a 							new array.</a:t>
            </a:r>
          </a:p>
          <a:p>
            <a:r>
              <a:rPr lang="en-US" b="1" dirty="0" err="1" smtClean="0"/>
              <a:t>ToList</a:t>
            </a:r>
            <a:r>
              <a:rPr lang="en-US" b="1" dirty="0" smtClean="0"/>
              <a:t>()			</a:t>
            </a:r>
            <a:r>
              <a:rPr lang="en-US" dirty="0"/>
              <a:t>Copies the elements of the </a:t>
            </a:r>
            <a:r>
              <a:rPr lang="en-US" dirty="0" smtClean="0"/>
              <a:t>array </a:t>
            </a:r>
            <a:r>
              <a:rPr lang="en-US" dirty="0"/>
              <a:t>to a 							</a:t>
            </a:r>
            <a:r>
              <a:rPr lang="en-US" dirty="0" smtClean="0"/>
              <a:t>	new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8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prstClr val="white"/>
                </a:solidFill>
              </a:rPr>
              <a:t>List&lt;T&gt;</a:t>
            </a:r>
            <a:r>
              <a:rPr lang="en-US" dirty="0">
                <a:solidFill>
                  <a:prstClr val="white"/>
                </a:solidFill>
              </a:rPr>
              <a:t> GENERIC COLLECTION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371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List is one of the generic collection classes in the "</a:t>
            </a:r>
            <a:r>
              <a:rPr lang="en-US" dirty="0" err="1"/>
              <a:t>System.Collection.Generic</a:t>
            </a:r>
            <a:r>
              <a:rPr lang="en-US" dirty="0"/>
              <a:t>" namespace.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several generic collection classes in the </a:t>
            </a:r>
            <a:r>
              <a:rPr lang="en-US" b="1" dirty="0" err="1"/>
              <a:t>System.Collection.Generic</a:t>
            </a:r>
            <a:r>
              <a:rPr lang="en-US" dirty="0"/>
              <a:t> namespace that includes the following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List</a:t>
            </a:r>
          </a:p>
          <a:p>
            <a:r>
              <a:rPr lang="en-US" b="1" dirty="0" smtClean="0"/>
              <a:t>Dictionary</a:t>
            </a:r>
            <a:endParaRPr lang="en-US" b="1" dirty="0"/>
          </a:p>
          <a:p>
            <a:r>
              <a:rPr lang="en-US" b="1" dirty="0" smtClean="0"/>
              <a:t>Stack</a:t>
            </a:r>
            <a:endParaRPr lang="en-US" b="1" dirty="0"/>
          </a:p>
          <a:p>
            <a:r>
              <a:rPr lang="en-US" b="1" dirty="0" smtClean="0"/>
              <a:t>Queue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264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prstClr val="white"/>
                </a:solidFill>
              </a:rPr>
              <a:t>List&lt;T&gt;</a:t>
            </a:r>
            <a:r>
              <a:rPr lang="en-US" dirty="0">
                <a:solidFill>
                  <a:prstClr val="white"/>
                </a:solidFill>
              </a:rPr>
              <a:t> GENERIC COLLECTION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resizes automatically as it </a:t>
            </a:r>
            <a:r>
              <a:rPr lang="en-US" dirty="0" smtClean="0"/>
              <a:t>grows (Auto-Resizing). </a:t>
            </a:r>
          </a:p>
          <a:p>
            <a:r>
              <a:rPr lang="en-US" dirty="0" smtClean="0"/>
              <a:t>The </a:t>
            </a:r>
            <a:r>
              <a:rPr lang="en-US" dirty="0"/>
              <a:t>List&lt;T&gt; collection is the same as an </a:t>
            </a:r>
            <a:r>
              <a:rPr lang="en-US" dirty="0" err="1"/>
              <a:t>ArrayList</a:t>
            </a:r>
            <a:r>
              <a:rPr lang="en-US" dirty="0"/>
              <a:t> except that List&lt;T&gt; is a generic collection whereas </a:t>
            </a:r>
            <a:r>
              <a:rPr lang="en-US" dirty="0" err="1"/>
              <a:t>ArrayList</a:t>
            </a:r>
            <a:r>
              <a:rPr lang="en-US" dirty="0"/>
              <a:t> is a non-generic collection.</a:t>
            </a:r>
          </a:p>
        </p:txBody>
      </p:sp>
    </p:spTree>
    <p:extLst>
      <p:ext uri="{BB962C8B-B14F-4D97-AF65-F5344CB8AC3E}">
        <p14:creationId xmlns:p14="http://schemas.microsoft.com/office/powerpoint/2010/main" val="179720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prstClr val="white"/>
                </a:solidFill>
              </a:rPr>
              <a:t>List&lt;T&gt;</a:t>
            </a:r>
            <a:r>
              <a:rPr lang="en-US" dirty="0">
                <a:solidFill>
                  <a:prstClr val="white"/>
                </a:solidFill>
              </a:rPr>
              <a:t> GENERIC COLLECTION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List class can be used to create a collection of any type. </a:t>
            </a:r>
            <a:endParaRPr lang="en-US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</a:t>
            </a:r>
            <a:r>
              <a:rPr lang="en-US" dirty="0"/>
              <a:t>, we can create a list of Integers, strings and even any complex types</a:t>
            </a:r>
            <a:r>
              <a:rPr lang="en-US" dirty="0" smtClean="0"/>
              <a:t>.</a:t>
            </a:r>
          </a:p>
          <a:p>
            <a:r>
              <a:rPr lang="en-US" b="1" dirty="0"/>
              <a:t>List&lt;T&gt; class</a:t>
            </a:r>
            <a:r>
              <a:rPr lang="en-US" dirty="0"/>
              <a:t> represents the list of objects which can be accessed by </a:t>
            </a:r>
            <a:r>
              <a:rPr lang="en-US" dirty="0" smtClean="0"/>
              <a:t>index.</a:t>
            </a:r>
          </a:p>
        </p:txBody>
      </p:sp>
    </p:spTree>
    <p:extLst>
      <p:ext uri="{BB962C8B-B14F-4D97-AF65-F5344CB8AC3E}">
        <p14:creationId xmlns:p14="http://schemas.microsoft.com/office/powerpoint/2010/main" val="248543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prstClr val="white"/>
                </a:solidFill>
              </a:rPr>
              <a:t>List&lt;T&gt;</a:t>
            </a:r>
            <a:r>
              <a:rPr lang="en-US" dirty="0">
                <a:solidFill>
                  <a:prstClr val="white"/>
                </a:solidFill>
              </a:rPr>
              <a:t> GENERIC COLLECTION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List&lt;T&gt; class can accept null as a valid value for reference types and it also allows duplicate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List&lt;T</a:t>
            </a:r>
            <a:r>
              <a:rPr lang="en-US" dirty="0"/>
              <a:t>&gt; class is not sorted by default and elements are accessed by zero-based index.</a:t>
            </a:r>
          </a:p>
        </p:txBody>
      </p:sp>
    </p:spTree>
    <p:extLst>
      <p:ext uri="{BB962C8B-B14F-4D97-AF65-F5344CB8AC3E}">
        <p14:creationId xmlns:p14="http://schemas.microsoft.com/office/powerpoint/2010/main" val="271419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8013" y="1214846"/>
            <a:ext cx="4820194" cy="49377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28332" y="291516"/>
            <a:ext cx="2358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LIST&lt;T&gt;</a:t>
            </a:r>
            <a:endParaRPr lang="en-US" sz="5400" b="1" dirty="0"/>
          </a:p>
        </p:txBody>
      </p:sp>
      <p:sp>
        <p:nvSpPr>
          <p:cNvPr id="5" name="Oval 4"/>
          <p:cNvSpPr/>
          <p:nvPr/>
        </p:nvSpPr>
        <p:spPr>
          <a:xfrm>
            <a:off x="1290281" y="2037806"/>
            <a:ext cx="1476102" cy="10972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int</a:t>
            </a:r>
            <a:endParaRPr lang="en-US" sz="4000" b="1" dirty="0"/>
          </a:p>
        </p:txBody>
      </p:sp>
      <p:sp>
        <p:nvSpPr>
          <p:cNvPr id="6" name="Oval 5"/>
          <p:cNvSpPr/>
          <p:nvPr/>
        </p:nvSpPr>
        <p:spPr>
          <a:xfrm>
            <a:off x="3119081" y="2212421"/>
            <a:ext cx="1648864" cy="10972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char</a:t>
            </a:r>
            <a:endParaRPr lang="en-US" sz="4000" b="1" dirty="0"/>
          </a:p>
        </p:txBody>
      </p:sp>
      <p:sp>
        <p:nvSpPr>
          <p:cNvPr id="11" name="Oval 10"/>
          <p:cNvSpPr/>
          <p:nvPr/>
        </p:nvSpPr>
        <p:spPr>
          <a:xfrm>
            <a:off x="751759" y="3409406"/>
            <a:ext cx="1648864" cy="10972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float</a:t>
            </a:r>
            <a:endParaRPr lang="en-US" sz="4000" b="1" dirty="0"/>
          </a:p>
        </p:txBody>
      </p:sp>
      <p:sp>
        <p:nvSpPr>
          <p:cNvPr id="14" name="Oval 13"/>
          <p:cNvSpPr/>
          <p:nvPr/>
        </p:nvSpPr>
        <p:spPr>
          <a:xfrm>
            <a:off x="2028332" y="4581596"/>
            <a:ext cx="2382052" cy="109728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double</a:t>
            </a:r>
            <a:endParaRPr lang="en-US" sz="4000" b="1" dirty="0"/>
          </a:p>
        </p:txBody>
      </p:sp>
      <p:sp>
        <p:nvSpPr>
          <p:cNvPr id="17" name="Oval 16"/>
          <p:cNvSpPr/>
          <p:nvPr/>
        </p:nvSpPr>
        <p:spPr>
          <a:xfrm>
            <a:off x="2828110" y="3384611"/>
            <a:ext cx="1648864" cy="10972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bool</a:t>
            </a:r>
            <a:endParaRPr lang="en-US" sz="40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18440" y="1139935"/>
            <a:ext cx="3898618" cy="50875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121039" y="1050461"/>
            <a:ext cx="2898801" cy="52665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48080" y="362263"/>
            <a:ext cx="2305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LIST&lt;</a:t>
            </a:r>
            <a:r>
              <a:rPr lang="en-US" sz="4400" b="1" dirty="0" err="1" smtClean="0"/>
              <a:t>int</a:t>
            </a:r>
            <a:r>
              <a:rPr lang="en-US" sz="4400" b="1" dirty="0" smtClean="0"/>
              <a:t>&gt;</a:t>
            </a:r>
            <a:endParaRPr lang="en-US" sz="4400" b="1" dirty="0"/>
          </a:p>
        </p:txBody>
      </p:sp>
      <p:sp>
        <p:nvSpPr>
          <p:cNvPr id="26" name="Oval 25"/>
          <p:cNvSpPr/>
          <p:nvPr/>
        </p:nvSpPr>
        <p:spPr>
          <a:xfrm>
            <a:off x="6548080" y="1131704"/>
            <a:ext cx="2541494" cy="19951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857962" y="1443978"/>
            <a:ext cx="914973" cy="68530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10</a:t>
            </a:r>
            <a:endParaRPr lang="en-US" sz="2400" b="1" dirty="0"/>
          </a:p>
        </p:txBody>
      </p:sp>
      <p:sp>
        <p:nvSpPr>
          <p:cNvPr id="28" name="Oval 27"/>
          <p:cNvSpPr/>
          <p:nvPr/>
        </p:nvSpPr>
        <p:spPr>
          <a:xfrm>
            <a:off x="7818827" y="1527120"/>
            <a:ext cx="914973" cy="68530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20</a:t>
            </a:r>
            <a:endParaRPr lang="en-US" sz="2400" b="1" dirty="0"/>
          </a:p>
        </p:txBody>
      </p:sp>
      <p:sp>
        <p:nvSpPr>
          <p:cNvPr id="29" name="Oval 28"/>
          <p:cNvSpPr/>
          <p:nvPr/>
        </p:nvSpPr>
        <p:spPr>
          <a:xfrm>
            <a:off x="7243537" y="2243795"/>
            <a:ext cx="914973" cy="68530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30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972790" y="3557230"/>
            <a:ext cx="29972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LIST&lt;string&gt;</a:t>
            </a:r>
            <a:endParaRPr lang="en-US" sz="4400" b="1" dirty="0"/>
          </a:p>
        </p:txBody>
      </p:sp>
      <p:sp>
        <p:nvSpPr>
          <p:cNvPr id="31" name="Oval 30"/>
          <p:cNvSpPr/>
          <p:nvPr/>
        </p:nvSpPr>
        <p:spPr>
          <a:xfrm>
            <a:off x="5972790" y="4326671"/>
            <a:ext cx="2541494" cy="19951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282672" y="4638945"/>
            <a:ext cx="914973" cy="68530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Ali</a:t>
            </a:r>
            <a:endParaRPr lang="en-US" sz="2400" b="1" dirty="0"/>
          </a:p>
        </p:txBody>
      </p:sp>
      <p:sp>
        <p:nvSpPr>
          <p:cNvPr id="33" name="Oval 32"/>
          <p:cNvSpPr/>
          <p:nvPr/>
        </p:nvSpPr>
        <p:spPr>
          <a:xfrm>
            <a:off x="7243537" y="4722087"/>
            <a:ext cx="1109840" cy="68530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Adil</a:t>
            </a:r>
            <a:endParaRPr lang="en-US" sz="2400" b="1" dirty="0"/>
          </a:p>
        </p:txBody>
      </p:sp>
      <p:sp>
        <p:nvSpPr>
          <p:cNvPr id="34" name="Oval 33"/>
          <p:cNvSpPr/>
          <p:nvPr/>
        </p:nvSpPr>
        <p:spPr>
          <a:xfrm>
            <a:off x="6668247" y="5438762"/>
            <a:ext cx="1150580" cy="68530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Anas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491872" y="2540260"/>
            <a:ext cx="2692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LIST&lt;char&gt;</a:t>
            </a:r>
            <a:endParaRPr lang="en-US" sz="4400" b="1" dirty="0"/>
          </a:p>
        </p:txBody>
      </p:sp>
      <p:sp>
        <p:nvSpPr>
          <p:cNvPr id="36" name="Oval 35"/>
          <p:cNvSpPr/>
          <p:nvPr/>
        </p:nvSpPr>
        <p:spPr>
          <a:xfrm>
            <a:off x="9491872" y="3309701"/>
            <a:ext cx="2541494" cy="19951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801754" y="3621975"/>
            <a:ext cx="914973" cy="68530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</a:t>
            </a:r>
          </a:p>
        </p:txBody>
      </p:sp>
      <p:sp>
        <p:nvSpPr>
          <p:cNvPr id="38" name="Oval 37"/>
          <p:cNvSpPr/>
          <p:nvPr/>
        </p:nvSpPr>
        <p:spPr>
          <a:xfrm>
            <a:off x="10762619" y="3705117"/>
            <a:ext cx="914973" cy="68530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B</a:t>
            </a:r>
            <a:endParaRPr lang="en-US" sz="3600" b="1" dirty="0"/>
          </a:p>
        </p:txBody>
      </p:sp>
      <p:sp>
        <p:nvSpPr>
          <p:cNvPr id="39" name="Oval 38"/>
          <p:cNvSpPr/>
          <p:nvPr/>
        </p:nvSpPr>
        <p:spPr>
          <a:xfrm>
            <a:off x="10187329" y="4421792"/>
            <a:ext cx="914973" cy="68530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</a:t>
            </a:r>
            <a:endParaRPr lang="en-US" sz="3600" b="1" dirty="0"/>
          </a:p>
        </p:txBody>
      </p:sp>
      <p:pic>
        <p:nvPicPr>
          <p:cNvPr id="42" name="Picture 41" descr="Quality Hook Check Mark Ticked · Free image on Pixab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824" y="-413271"/>
            <a:ext cx="3174332" cy="31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 animBg="1"/>
      <p:bldP spid="11" grpId="0" animBg="1"/>
      <p:bldP spid="14" grpId="0" animBg="1"/>
      <p:bldP spid="17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Why To Use A List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7585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Unlike arrays, a List can grow in size automatically in other words a list can be re-sized dynamically but arrays cannot.</a:t>
            </a:r>
          </a:p>
          <a:p>
            <a:r>
              <a:rPr lang="en-US" dirty="0"/>
              <a:t>List is a generic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List is type safe.</a:t>
            </a:r>
            <a:endParaRPr lang="en-US" dirty="0"/>
          </a:p>
          <a:p>
            <a:r>
              <a:rPr lang="en-US" dirty="0"/>
              <a:t>The List class also provides methods to search, sort and manipulate </a:t>
            </a:r>
            <a:r>
              <a:rPr lang="en-US" dirty="0" smtClean="0"/>
              <a:t>lists.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2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Properties Of List&lt;T&gt;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Capacity</a:t>
            </a:r>
            <a:r>
              <a:rPr lang="en-US" dirty="0"/>
              <a:t>	</a:t>
            </a:r>
            <a:r>
              <a:rPr lang="en-US" dirty="0" smtClean="0"/>
              <a:t>	Gets </a:t>
            </a:r>
            <a:r>
              <a:rPr lang="en-US" dirty="0"/>
              <a:t>or sets the total number of elements the </a:t>
            </a:r>
            <a:r>
              <a:rPr lang="en-US" dirty="0" smtClean="0"/>
              <a:t>					internal </a:t>
            </a:r>
            <a:r>
              <a:rPr lang="en-US" dirty="0"/>
              <a:t>data structure can </a:t>
            </a:r>
            <a:r>
              <a:rPr lang="en-US" dirty="0" smtClean="0"/>
              <a:t>hold.</a:t>
            </a:r>
            <a:endParaRPr lang="en-US" dirty="0"/>
          </a:p>
          <a:p>
            <a:r>
              <a:rPr lang="en-US" b="1" dirty="0"/>
              <a:t>Count</a:t>
            </a:r>
            <a:r>
              <a:rPr lang="en-US" dirty="0"/>
              <a:t>	</a:t>
            </a:r>
            <a:r>
              <a:rPr lang="en-US" dirty="0" smtClean="0"/>
              <a:t>		Gets </a:t>
            </a:r>
            <a:r>
              <a:rPr lang="en-US" dirty="0"/>
              <a:t>the number of elements contained in the </a:t>
            </a:r>
            <a:r>
              <a:rPr lang="en-US" dirty="0" smtClean="0"/>
              <a:t>					List&lt;T&gt;.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Methods Of List&lt;t&gt;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10984"/>
          </a:xfrm>
        </p:spPr>
        <p:txBody>
          <a:bodyPr>
            <a:normAutofit/>
          </a:bodyPr>
          <a:lstStyle/>
          <a:p>
            <a:r>
              <a:rPr lang="en-US" b="1" dirty="0"/>
              <a:t>Add</a:t>
            </a:r>
            <a:r>
              <a:rPr lang="en-US" b="1" dirty="0" smtClean="0"/>
              <a:t>()</a:t>
            </a:r>
            <a:r>
              <a:rPr lang="en-US" dirty="0" smtClean="0"/>
              <a:t>				Adds </a:t>
            </a:r>
            <a:r>
              <a:rPr lang="en-US" dirty="0"/>
              <a:t>an object to the end of the List&lt;T</a:t>
            </a:r>
            <a:r>
              <a:rPr lang="en-US" dirty="0" smtClean="0"/>
              <a:t>&gt;.</a:t>
            </a:r>
          </a:p>
          <a:p>
            <a:r>
              <a:rPr lang="en-US" b="1" dirty="0" err="1" smtClean="0"/>
              <a:t>AddRange</a:t>
            </a:r>
            <a:r>
              <a:rPr lang="en-US" b="1" dirty="0" smtClean="0"/>
              <a:t>()</a:t>
            </a:r>
            <a:r>
              <a:rPr lang="en-US" dirty="0"/>
              <a:t>	</a:t>
            </a:r>
            <a:r>
              <a:rPr lang="en-US" dirty="0" smtClean="0"/>
              <a:t>	Adds </a:t>
            </a:r>
            <a:r>
              <a:rPr lang="en-US" dirty="0"/>
              <a:t>the elements of the specified </a:t>
            </a:r>
            <a:r>
              <a:rPr lang="en-US" dirty="0" smtClean="0"/>
              <a:t>									collection to </a:t>
            </a:r>
            <a:r>
              <a:rPr lang="en-US" dirty="0"/>
              <a:t>the end of the List&lt;T</a:t>
            </a:r>
            <a:r>
              <a:rPr lang="en-US" dirty="0" smtClean="0"/>
              <a:t>&gt;.</a:t>
            </a:r>
          </a:p>
          <a:p>
            <a:r>
              <a:rPr lang="en-US" b="1" dirty="0" smtClean="0"/>
              <a:t>Insert()</a:t>
            </a:r>
            <a:r>
              <a:rPr lang="en-US" dirty="0"/>
              <a:t>	</a:t>
            </a:r>
            <a:r>
              <a:rPr lang="en-US" dirty="0" smtClean="0"/>
              <a:t>		Inserts </a:t>
            </a:r>
            <a:r>
              <a:rPr lang="en-US" dirty="0"/>
              <a:t>an element into the List&lt;T&gt; at the </a:t>
            </a:r>
            <a:r>
              <a:rPr lang="en-US" dirty="0" smtClean="0"/>
              <a:t>						specified index</a:t>
            </a:r>
          </a:p>
          <a:p>
            <a:r>
              <a:rPr lang="en-US" b="1" dirty="0" err="1" smtClean="0"/>
              <a:t>InsertRange</a:t>
            </a:r>
            <a:r>
              <a:rPr lang="en-US" b="1" dirty="0" smtClean="0"/>
              <a:t>()</a:t>
            </a:r>
            <a:r>
              <a:rPr lang="en-US" dirty="0"/>
              <a:t>	Inserts the elements of a collection into the </a:t>
            </a:r>
            <a:r>
              <a:rPr lang="en-US" dirty="0" smtClean="0"/>
              <a:t>						List&lt;T</a:t>
            </a:r>
            <a:r>
              <a:rPr lang="en-US" dirty="0"/>
              <a:t>&gt; at the specified </a:t>
            </a:r>
            <a:r>
              <a:rPr lang="en-US" dirty="0" smtClean="0"/>
              <a:t>index.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6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307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List&lt;T&gt; GENERIC COLLECTION IN C#</vt:lpstr>
      <vt:lpstr>List&lt;T&gt; GENERIC COLLECTION IN C#</vt:lpstr>
      <vt:lpstr>List&lt;T&gt; GENERIC COLLECTION IN C#</vt:lpstr>
      <vt:lpstr>List&lt;T&gt; GENERIC COLLECTION IN C#</vt:lpstr>
      <vt:lpstr>List&lt;T&gt; GENERIC COLLECTION IN C#</vt:lpstr>
      <vt:lpstr>PowerPoint Presentation</vt:lpstr>
      <vt:lpstr>Why To Use A List</vt:lpstr>
      <vt:lpstr>Properties Of List&lt;T&gt;</vt:lpstr>
      <vt:lpstr>Methods Of List&lt;t&gt;</vt:lpstr>
      <vt:lpstr>METHODS OF LIST&lt;T&gt;</vt:lpstr>
      <vt:lpstr>METHODS OF LIST&lt;T&gt;</vt:lpstr>
      <vt:lpstr>METHODS OF LIST&lt;T&gt;</vt:lpstr>
      <vt:lpstr>METHODS OF LIST&lt;T&gt;</vt:lpstr>
      <vt:lpstr>METHODS OF LIST&lt;T&gt;</vt:lpstr>
      <vt:lpstr>METHODS OF LIST&lt;T&gt;</vt:lpstr>
      <vt:lpstr>METHODS OF LIST&lt;T&gt;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List&lt;T&gt; GENERIC COLLECTION IN C#</dc:title>
  <dc:creator>Mohammad Adil</dc:creator>
  <cp:lastModifiedBy>Mohammad Adil</cp:lastModifiedBy>
  <cp:revision>51</cp:revision>
  <dcterms:created xsi:type="dcterms:W3CDTF">2020-05-01T12:51:03Z</dcterms:created>
  <dcterms:modified xsi:type="dcterms:W3CDTF">2021-11-18T15:08:50Z</dcterms:modified>
</cp:coreProperties>
</file>