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E9D6323-AA7F-4533-A563-7AB4D6EAC16E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CC6DE421-04CB-4BAA-B3B0-33A70B8C2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39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6323-AA7F-4533-A563-7AB4D6EAC16E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DE421-04CB-4BAA-B3B0-33A70B8C2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72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6323-AA7F-4533-A563-7AB4D6EAC16E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DE421-04CB-4BAA-B3B0-33A70B8C2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77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6323-AA7F-4533-A563-7AB4D6EAC16E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DE421-04CB-4BAA-B3B0-33A70B8C2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81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6323-AA7F-4533-A563-7AB4D6EAC16E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DE421-04CB-4BAA-B3B0-33A70B8C2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43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6323-AA7F-4533-A563-7AB4D6EAC16E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DE421-04CB-4BAA-B3B0-33A70B8C2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5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6323-AA7F-4533-A563-7AB4D6EAC16E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DE421-04CB-4BAA-B3B0-33A70B8C2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7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6323-AA7F-4533-A563-7AB4D6EAC16E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DE421-04CB-4BAA-B3B0-33A70B8C2CF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196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6323-AA7F-4533-A563-7AB4D6EAC16E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DE421-04CB-4BAA-B3B0-33A70B8C2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68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6323-AA7F-4533-A563-7AB4D6EAC16E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DE421-04CB-4BAA-B3B0-33A70B8C2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07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6323-AA7F-4533-A563-7AB4D6EAC16E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DE421-04CB-4BAA-B3B0-33A70B8C2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43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6323-AA7F-4533-A563-7AB4D6EAC16E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DE421-04CB-4BAA-B3B0-33A70B8C2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50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6323-AA7F-4533-A563-7AB4D6EAC16E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DE421-04CB-4BAA-B3B0-33A70B8C2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48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6323-AA7F-4533-A563-7AB4D6EAC16E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DE421-04CB-4BAA-B3B0-33A70B8C2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06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6323-AA7F-4533-A563-7AB4D6EAC16E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DE421-04CB-4BAA-B3B0-33A70B8C2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74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6323-AA7F-4533-A563-7AB4D6EAC16E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DE421-04CB-4BAA-B3B0-33A70B8C2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02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6323-AA7F-4533-A563-7AB4D6EAC16E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DE421-04CB-4BAA-B3B0-33A70B8C2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32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9D6323-AA7F-4533-A563-7AB4D6EAC16E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C6DE421-04CB-4BAA-B3B0-33A70B8C2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515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4011" y="1867989"/>
            <a:ext cx="8456114" cy="2517742"/>
          </a:xfrm>
        </p:spPr>
        <p:txBody>
          <a:bodyPr>
            <a:normAutofit fontScale="90000"/>
          </a:bodyPr>
          <a:lstStyle/>
          <a:p>
            <a:r>
              <a:rPr lang="en-US" sz="9600" b="1" cap="none" dirty="0" smtClean="0"/>
              <a:t>Queue</a:t>
            </a:r>
            <a:r>
              <a:rPr lang="en-US" sz="7200" b="1" cap="none" dirty="0" smtClean="0"/>
              <a:t> Non-generic Collection In C#</a:t>
            </a:r>
            <a:endParaRPr lang="en-US" sz="6000" b="1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751492"/>
            <a:ext cx="7197726" cy="1405467"/>
          </a:xfrm>
        </p:spPr>
        <p:txBody>
          <a:bodyPr/>
          <a:lstStyle/>
          <a:p>
            <a:pPr lvl="0">
              <a:buClr>
                <a:prstClr val="white"/>
              </a:buClr>
            </a:pPr>
            <a:r>
              <a:rPr lang="en-US" sz="2800" b="1" dirty="0">
                <a:solidFill>
                  <a:prstClr val="white"/>
                </a:solidFill>
              </a:rPr>
              <a:t>Presenter: </a:t>
            </a:r>
            <a:r>
              <a:rPr lang="en-US" sz="2800" b="1" dirty="0" err="1">
                <a:solidFill>
                  <a:prstClr val="white"/>
                </a:solidFill>
              </a:rPr>
              <a:t>mohammad</a:t>
            </a:r>
            <a:r>
              <a:rPr lang="en-US" sz="2800" b="1" dirty="0">
                <a:solidFill>
                  <a:prstClr val="white"/>
                </a:solidFill>
              </a:rPr>
              <a:t> </a:t>
            </a:r>
            <a:r>
              <a:rPr lang="en-US" sz="2800" b="1" dirty="0" err="1">
                <a:solidFill>
                  <a:prstClr val="white"/>
                </a:solidFill>
              </a:rPr>
              <a:t>adil</a:t>
            </a:r>
            <a:endParaRPr lang="en-US" sz="2800" b="1" dirty="0">
              <a:solidFill>
                <a:prstClr val="white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766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81" y="1337733"/>
            <a:ext cx="9966345" cy="4153988"/>
          </a:xfrm>
        </p:spPr>
      </p:pic>
    </p:spTree>
    <p:extLst>
      <p:ext uri="{BB962C8B-B14F-4D97-AF65-F5344CB8AC3E}">
        <p14:creationId xmlns:p14="http://schemas.microsoft.com/office/powerpoint/2010/main" val="118549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All non-generic collection classes have these features.</a:t>
            </a:r>
          </a:p>
          <a:p>
            <a:r>
              <a:rPr lang="en-US" dirty="0" smtClean="0"/>
              <a:t>1. They can store homogeneous elements as well as </a:t>
            </a:r>
            <a:r>
              <a:rPr lang="en-US" dirty="0"/>
              <a:t>heterogeneous </a:t>
            </a:r>
            <a:r>
              <a:rPr lang="en-US" dirty="0" smtClean="0"/>
              <a:t>elements.</a:t>
            </a:r>
          </a:p>
          <a:p>
            <a:r>
              <a:rPr lang="en-US" dirty="0" smtClean="0"/>
              <a:t>2. They are not type safe.</a:t>
            </a:r>
          </a:p>
          <a:p>
            <a:r>
              <a:rPr lang="en-US" dirty="0"/>
              <a:t>3</a:t>
            </a:r>
            <a:r>
              <a:rPr lang="en-US" dirty="0" smtClean="0"/>
              <a:t>. It can automatically resize dynamically (Auto Resizing).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64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cap="none" dirty="0" smtClean="0"/>
              <a:t>Queue Meaning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Queue meaning:</a:t>
            </a:r>
            <a:r>
              <a:rPr lang="en-US" dirty="0" smtClean="0"/>
              <a:t> </a:t>
            </a:r>
            <a:r>
              <a:rPr lang="en-US" dirty="0"/>
              <a:t>a line or sequence of people or </a:t>
            </a:r>
            <a:r>
              <a:rPr lang="en-US" dirty="0" smtClean="0"/>
              <a:t>vehicles.</a:t>
            </a:r>
          </a:p>
          <a:p>
            <a:r>
              <a:rPr lang="en-US" b="1" dirty="0" smtClean="0"/>
              <a:t>Another meaning: </a:t>
            </a:r>
            <a:r>
              <a:rPr lang="en-US" dirty="0" err="1" smtClean="0"/>
              <a:t>Qataar</a:t>
            </a:r>
            <a:r>
              <a:rPr lang="en-US" dirty="0" smtClean="0"/>
              <a:t> </a:t>
            </a:r>
            <a:r>
              <a:rPr lang="en-US" dirty="0" err="1" smtClean="0"/>
              <a:t>lagana</a:t>
            </a:r>
            <a:r>
              <a:rPr lang="en-US" dirty="0" smtClean="0"/>
              <a:t>.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939" y="3689603"/>
            <a:ext cx="6523924" cy="285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42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00149"/>
            <a:ext cx="10131425" cy="1456267"/>
          </a:xfrm>
        </p:spPr>
        <p:txBody>
          <a:bodyPr>
            <a:normAutofit/>
          </a:bodyPr>
          <a:lstStyle/>
          <a:p>
            <a:r>
              <a:rPr lang="en-US" sz="6600" dirty="0"/>
              <a:t>QUEUE</a:t>
            </a:r>
            <a:r>
              <a:rPr lang="en-US" dirty="0"/>
              <a:t> NON-GENERIC </a:t>
            </a:r>
            <a:r>
              <a:rPr lang="en-US" dirty="0" smtClean="0"/>
              <a:t>COLLECTION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013369" y="2899953"/>
            <a:ext cx="914399" cy="2481944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1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78479" y="2899953"/>
            <a:ext cx="914399" cy="2481944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2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31117" y="2899953"/>
            <a:ext cx="914399" cy="2481944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3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69458" y="2899953"/>
            <a:ext cx="914399" cy="2481944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4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34568" y="2899953"/>
            <a:ext cx="914399" cy="2481944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0058398" y="3916498"/>
            <a:ext cx="502924" cy="37894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8549634" y="3916498"/>
            <a:ext cx="502924" cy="37894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7001681" y="3916498"/>
            <a:ext cx="502924" cy="37894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389004" y="3916498"/>
            <a:ext cx="502924" cy="37894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3761933" y="3951453"/>
            <a:ext cx="502924" cy="37894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786820" y="2529839"/>
            <a:ext cx="705394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01692" y="1828148"/>
            <a:ext cx="50241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FIRST IN – FIRST OUT ( FIFO )</a:t>
            </a:r>
            <a:endParaRPr lang="en-US" sz="3200" b="1" dirty="0"/>
          </a:p>
        </p:txBody>
      </p:sp>
      <p:sp>
        <p:nvSpPr>
          <p:cNvPr id="17" name="Right Arrow 16"/>
          <p:cNvSpPr/>
          <p:nvPr/>
        </p:nvSpPr>
        <p:spPr>
          <a:xfrm>
            <a:off x="2209351" y="3966632"/>
            <a:ext cx="502924" cy="37894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84329" y="3861600"/>
            <a:ext cx="1874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ENQUEUE</a:t>
            </a:r>
            <a:endParaRPr lang="en-US" sz="3200" b="1" dirty="0"/>
          </a:p>
        </p:txBody>
      </p:sp>
      <p:sp>
        <p:nvSpPr>
          <p:cNvPr id="19" name="Rectangle 18"/>
          <p:cNvSpPr/>
          <p:nvPr/>
        </p:nvSpPr>
        <p:spPr>
          <a:xfrm>
            <a:off x="10554523" y="3883911"/>
            <a:ext cx="16436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DEQUEUE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7952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/>
      <p:bldP spid="17" grpId="0" animBg="1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cap="none" dirty="0" smtClean="0"/>
              <a:t>Queue</a:t>
            </a:r>
            <a:r>
              <a:rPr lang="en-US" cap="none" dirty="0" smtClean="0"/>
              <a:t> Non-generic Collection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 includes a Queue collection class in the </a:t>
            </a:r>
            <a:r>
              <a:rPr lang="en-US" b="1" dirty="0" err="1"/>
              <a:t>System.Collection</a:t>
            </a:r>
            <a:r>
              <a:rPr lang="en-US" dirty="0"/>
              <a:t> namespace. </a:t>
            </a:r>
            <a:endParaRPr lang="en-US" dirty="0" smtClean="0"/>
          </a:p>
          <a:p>
            <a:r>
              <a:rPr lang="en-US" dirty="0" smtClean="0"/>
              <a:t>Queue </a:t>
            </a:r>
            <a:r>
              <a:rPr lang="en-US" dirty="0"/>
              <a:t>stores the elements in FIFO style </a:t>
            </a:r>
            <a:r>
              <a:rPr lang="en-US" b="1" dirty="0"/>
              <a:t>(First In First Out)</a:t>
            </a:r>
            <a:r>
              <a:rPr lang="en-US" dirty="0"/>
              <a:t>, exactly opposite of the Stack collection.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contains the elements in the order they were added.</a:t>
            </a:r>
          </a:p>
        </p:txBody>
      </p:sp>
    </p:spTree>
    <p:extLst>
      <p:ext uri="{BB962C8B-B14F-4D97-AF65-F5344CB8AC3E}">
        <p14:creationId xmlns:p14="http://schemas.microsoft.com/office/powerpoint/2010/main" val="87608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QUEUE</a:t>
            </a:r>
            <a:r>
              <a:rPr lang="en-US" dirty="0"/>
              <a:t> NON-GENERIC </a:t>
            </a:r>
            <a:r>
              <a:rPr lang="en-US" dirty="0" smtClean="0"/>
              <a:t>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Queue collection allows multiple null and duplicate values. 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/>
              <a:t>the </a:t>
            </a:r>
            <a:r>
              <a:rPr lang="en-US" b="1" dirty="0" err="1"/>
              <a:t>Enqueue</a:t>
            </a:r>
            <a:r>
              <a:rPr lang="en-US" b="1" dirty="0"/>
              <a:t>()</a:t>
            </a:r>
            <a:r>
              <a:rPr lang="en-US" dirty="0"/>
              <a:t> method to add values and the </a:t>
            </a:r>
            <a:r>
              <a:rPr lang="en-US" b="1" dirty="0" err="1"/>
              <a:t>Dequeue</a:t>
            </a:r>
            <a:r>
              <a:rPr lang="en-US" b="1" dirty="0"/>
              <a:t>()</a:t>
            </a:r>
            <a:r>
              <a:rPr lang="en-US" dirty="0"/>
              <a:t> method to retrieve the values from the Queue.</a:t>
            </a:r>
          </a:p>
        </p:txBody>
      </p:sp>
    </p:spTree>
    <p:extLst>
      <p:ext uri="{BB962C8B-B14F-4D97-AF65-F5344CB8AC3E}">
        <p14:creationId xmlns:p14="http://schemas.microsoft.com/office/powerpoint/2010/main" val="117963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cap="none" dirty="0" smtClean="0"/>
              <a:t>Properties And Methods Of Queue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493864"/>
          </a:xfrm>
        </p:spPr>
        <p:txBody>
          <a:bodyPr>
            <a:normAutofit fontScale="92500" lnSpcReduction="20000"/>
          </a:bodyPr>
          <a:lstStyle/>
          <a:p>
            <a:r>
              <a:rPr lang="en-US" sz="4100" b="1" u="sng" dirty="0" smtClean="0"/>
              <a:t>Count</a:t>
            </a:r>
            <a:r>
              <a:rPr lang="en-US" dirty="0"/>
              <a:t>	</a:t>
            </a:r>
            <a:r>
              <a:rPr lang="en-US" dirty="0" smtClean="0"/>
              <a:t>		Returns </a:t>
            </a:r>
            <a:r>
              <a:rPr lang="en-US" dirty="0"/>
              <a:t>the total count of elements in the </a:t>
            </a:r>
            <a:r>
              <a:rPr lang="en-US" dirty="0" smtClean="0"/>
              <a:t>							Queue</a:t>
            </a:r>
            <a:r>
              <a:rPr lang="en-US" dirty="0"/>
              <a:t>.</a:t>
            </a:r>
          </a:p>
          <a:p>
            <a:r>
              <a:rPr lang="en-US" sz="4100" b="1" u="sng" dirty="0" err="1"/>
              <a:t>Enqueue</a:t>
            </a:r>
            <a:r>
              <a:rPr lang="en-US" dirty="0"/>
              <a:t>	</a:t>
            </a:r>
            <a:r>
              <a:rPr lang="en-US" dirty="0" smtClean="0"/>
              <a:t>	Adds </a:t>
            </a:r>
            <a:r>
              <a:rPr lang="en-US" dirty="0"/>
              <a:t>an item into the queue.</a:t>
            </a:r>
          </a:p>
          <a:p>
            <a:r>
              <a:rPr lang="en-US" sz="4100" b="1" u="sng" dirty="0" err="1"/>
              <a:t>Dequeue</a:t>
            </a:r>
            <a:r>
              <a:rPr lang="en-US" dirty="0"/>
              <a:t>	</a:t>
            </a:r>
            <a:r>
              <a:rPr lang="en-US" dirty="0" smtClean="0"/>
              <a:t>	Removes </a:t>
            </a:r>
            <a:r>
              <a:rPr lang="en-US" dirty="0"/>
              <a:t>and returns an item from the </a:t>
            </a:r>
            <a:r>
              <a:rPr lang="en-US" dirty="0" smtClean="0"/>
              <a:t>								beginning </a:t>
            </a:r>
            <a:r>
              <a:rPr lang="en-US" dirty="0"/>
              <a:t>of the </a:t>
            </a:r>
            <a:r>
              <a:rPr lang="en-US" dirty="0" smtClean="0"/>
              <a:t>queue</a:t>
            </a:r>
            <a:r>
              <a:rPr lang="en-US" dirty="0"/>
              <a:t>.</a:t>
            </a:r>
          </a:p>
          <a:p>
            <a:r>
              <a:rPr lang="en-US" sz="4100" b="1" u="sng" dirty="0"/>
              <a:t>Peek</a:t>
            </a:r>
            <a:r>
              <a:rPr lang="en-US" dirty="0"/>
              <a:t>	</a:t>
            </a:r>
            <a:r>
              <a:rPr lang="en-US" dirty="0" smtClean="0"/>
              <a:t>			Returns </a:t>
            </a:r>
            <a:r>
              <a:rPr lang="en-US" dirty="0"/>
              <a:t>first item from the queue</a:t>
            </a:r>
          </a:p>
          <a:p>
            <a:r>
              <a:rPr lang="en-US" sz="4100" b="1" u="sng" dirty="0"/>
              <a:t>Contains</a:t>
            </a:r>
            <a:r>
              <a:rPr lang="en-US" dirty="0"/>
              <a:t>	</a:t>
            </a:r>
            <a:r>
              <a:rPr lang="en-US" dirty="0" smtClean="0"/>
              <a:t>	Checks </a:t>
            </a:r>
            <a:r>
              <a:rPr lang="en-US" dirty="0"/>
              <a:t>whether an item is in the queue or not</a:t>
            </a:r>
          </a:p>
          <a:p>
            <a:r>
              <a:rPr lang="en-US" sz="4200" b="1" u="sng" dirty="0"/>
              <a:t>Clear</a:t>
            </a:r>
            <a:r>
              <a:rPr lang="en-US" dirty="0"/>
              <a:t>	</a:t>
            </a:r>
            <a:r>
              <a:rPr lang="en-US" dirty="0" smtClean="0"/>
              <a:t>			Removes </a:t>
            </a:r>
            <a:r>
              <a:rPr lang="en-US" dirty="0"/>
              <a:t>all the items from the queue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54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Override1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</TotalTime>
  <Words>177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Queue Non-generic Collection In C#</vt:lpstr>
      <vt:lpstr>PowerPoint Presentation</vt:lpstr>
      <vt:lpstr>COLLECTIONS IN C#</vt:lpstr>
      <vt:lpstr>Queue Meaning</vt:lpstr>
      <vt:lpstr>QUEUE NON-GENERIC COLLECTION</vt:lpstr>
      <vt:lpstr>Queue Non-generic Collection</vt:lpstr>
      <vt:lpstr>QUEUE NON-GENERIC COLLECTION</vt:lpstr>
      <vt:lpstr>Properties And Methods Of Queue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QUEUE NON-GENERIC COLLECTION IN C#</dc:title>
  <dc:creator>Mohammad Adil</dc:creator>
  <cp:lastModifiedBy>Mohammad Adil</cp:lastModifiedBy>
  <cp:revision>21</cp:revision>
  <dcterms:created xsi:type="dcterms:W3CDTF">2020-05-01T11:21:10Z</dcterms:created>
  <dcterms:modified xsi:type="dcterms:W3CDTF">2021-11-18T09:59:45Z</dcterms:modified>
</cp:coreProperties>
</file>