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6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033473-77C9-4BE5-9323-81A93C7C40C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024C1-659B-48FA-BE2B-530062EDE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97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585444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sz="8900" b="1" cap="none" dirty="0" smtClean="0"/>
              <a:t>Stack</a:t>
            </a:r>
            <a:r>
              <a:rPr lang="en-US" sz="6600" b="1" cap="none" dirty="0" smtClean="0"/>
              <a:t> Non-generic Collection In C#</a:t>
            </a:r>
            <a:endParaRPr lang="en-US" sz="66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2800" b="1" dirty="0" err="1" smtClean="0"/>
              <a:t>mohammad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80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1" y="1337733"/>
            <a:ext cx="9966345" cy="4153988"/>
          </a:xfrm>
        </p:spPr>
      </p:pic>
    </p:spTree>
    <p:extLst>
      <p:ext uri="{BB962C8B-B14F-4D97-AF65-F5344CB8AC3E}">
        <p14:creationId xmlns:p14="http://schemas.microsoft.com/office/powerpoint/2010/main" val="27765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Collections In C#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All non-generic collection classes have these features.</a:t>
            </a:r>
          </a:p>
          <a:p>
            <a:r>
              <a:rPr lang="en-US" dirty="0" smtClean="0"/>
              <a:t>1. They can store homogeneous elements as well as </a:t>
            </a:r>
            <a:r>
              <a:rPr lang="en-US" dirty="0"/>
              <a:t>heterogeneous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2. They are not type safe.</a:t>
            </a:r>
          </a:p>
          <a:p>
            <a:r>
              <a:rPr lang="en-US" dirty="0"/>
              <a:t>3</a:t>
            </a:r>
            <a:r>
              <a:rPr lang="en-US" dirty="0" smtClean="0"/>
              <a:t>. It can automatically resize dynamically (Auto Resizing).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Stack Meaning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means </a:t>
            </a:r>
            <a:r>
              <a:rPr lang="en-US" b="1" dirty="0" smtClean="0"/>
              <a:t>pile of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meaning </a:t>
            </a:r>
            <a:r>
              <a:rPr lang="en-US" b="1" dirty="0" err="1" smtClean="0"/>
              <a:t>Dher</a:t>
            </a:r>
            <a:r>
              <a:rPr lang="en-US" b="1" dirty="0" smtClean="0"/>
              <a:t> </a:t>
            </a:r>
            <a:r>
              <a:rPr lang="en-US" b="1" dirty="0" err="1" smtClean="0"/>
              <a:t>Lagana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1214724"/>
            <a:ext cx="5355711" cy="53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-291737"/>
            <a:ext cx="10131425" cy="1456267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Stack Non-generic Collection In C#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28" y="887474"/>
            <a:ext cx="8425755" cy="5813771"/>
          </a:xfrm>
        </p:spPr>
      </p:pic>
      <p:sp>
        <p:nvSpPr>
          <p:cNvPr id="5" name="TextBox 4"/>
          <p:cNvSpPr txBox="1"/>
          <p:nvPr/>
        </p:nvSpPr>
        <p:spPr>
          <a:xfrm>
            <a:off x="4911634" y="1750423"/>
            <a:ext cx="1211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LIFO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NON-GENERIC COLLECTION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7110"/>
          </a:xfrm>
        </p:spPr>
        <p:txBody>
          <a:bodyPr>
            <a:normAutofit/>
          </a:bodyPr>
          <a:lstStyle/>
          <a:p>
            <a:r>
              <a:rPr lang="en-US" dirty="0"/>
              <a:t>C# includes a special type of collection which stores elements in LIFO style (Last In First Out).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includes a generic and non-generic Stack. Here, you are going to learn about the non-generic </a:t>
            </a:r>
            <a:r>
              <a:rPr lang="en-US" dirty="0" smtClean="0"/>
              <a:t>stack.</a:t>
            </a:r>
          </a:p>
          <a:p>
            <a:r>
              <a:rPr lang="en-US" dirty="0"/>
              <a:t>Stack allows null value and also duplicate values. It provides a Push() method to add a value and Pop() or Peek() methods to retrieve values.</a:t>
            </a:r>
          </a:p>
        </p:txBody>
      </p:sp>
    </p:spTree>
    <p:extLst>
      <p:ext uri="{BB962C8B-B14F-4D97-AF65-F5344CB8AC3E}">
        <p14:creationId xmlns:p14="http://schemas.microsoft.com/office/powerpoint/2010/main" val="35744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NON-GENERIC COLLECTION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7110"/>
          </a:xfrm>
        </p:spPr>
        <p:txBody>
          <a:bodyPr>
            <a:normAutofit fontScale="92500"/>
          </a:bodyPr>
          <a:lstStyle/>
          <a:p>
            <a:r>
              <a:rPr lang="en-US" dirty="0"/>
              <a:t> Stack allows null value and also duplicate values</a:t>
            </a:r>
            <a:r>
              <a:rPr lang="en-US" dirty="0" smtClean="0"/>
              <a:t>.</a:t>
            </a:r>
          </a:p>
          <a:p>
            <a:r>
              <a:rPr lang="en-US" dirty="0"/>
              <a:t>A stack is used to create a dynamic collection which grows, according to the need of your program. </a:t>
            </a:r>
            <a:endParaRPr lang="en-US" dirty="0" smtClean="0"/>
          </a:p>
          <a:p>
            <a:r>
              <a:rPr lang="en-US" dirty="0"/>
              <a:t>The capacity of a Stack is the number of elements the Stack can hold. As elements are added to a Stack, the capacity is automatically increased as required through reallocation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 stack, you can store elements of the same type or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148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NON-GENERIC COLLECTION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7110"/>
          </a:xfrm>
        </p:spPr>
        <p:txBody>
          <a:bodyPr>
            <a:normAutofit/>
          </a:bodyPr>
          <a:lstStyle/>
          <a:p>
            <a:r>
              <a:rPr lang="en-US" dirty="0"/>
              <a:t>The Stack class implements the </a:t>
            </a:r>
            <a:r>
              <a:rPr lang="en-US" b="1" dirty="0" err="1"/>
              <a:t>IEnumerable</a:t>
            </a:r>
            <a:r>
              <a:rPr lang="en-US" dirty="0"/>
              <a:t>, </a:t>
            </a:r>
            <a:r>
              <a:rPr lang="en-US" b="1" dirty="0" err="1" smtClean="0"/>
              <a:t>ICollection</a:t>
            </a:r>
            <a:r>
              <a:rPr lang="en-US" dirty="0"/>
              <a:t>, and </a:t>
            </a:r>
            <a:r>
              <a:rPr lang="en-US" b="1" dirty="0" err="1"/>
              <a:t>ICloneable</a:t>
            </a:r>
            <a:r>
              <a:rPr lang="en-US" dirty="0"/>
              <a:t> interfaces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When you add an item in the list, it is called </a:t>
            </a:r>
            <a:r>
              <a:rPr lang="en-US" b="1" i="1" dirty="0"/>
              <a:t>pushing</a:t>
            </a:r>
            <a:r>
              <a:rPr lang="en-US" i="1" dirty="0"/>
              <a:t> </a:t>
            </a:r>
            <a:r>
              <a:rPr lang="en-US" dirty="0"/>
              <a:t>the element.</a:t>
            </a:r>
          </a:p>
          <a:p>
            <a:pPr fontAlgn="base"/>
            <a:r>
              <a:rPr lang="en-US" dirty="0"/>
              <a:t>When you remove it, it is called </a:t>
            </a:r>
            <a:r>
              <a:rPr lang="en-US" b="1" i="1" dirty="0"/>
              <a:t>popping</a:t>
            </a:r>
            <a:r>
              <a:rPr lang="en-US" i="1" dirty="0"/>
              <a:t> </a:t>
            </a:r>
            <a:r>
              <a:rPr lang="en-US" dirty="0"/>
              <a:t>the element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/>
              <a:t>Important Properties And Methods Of Stack</a:t>
            </a:r>
            <a:endParaRPr lang="en-US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2142067"/>
            <a:ext cx="10894422" cy="4337110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/>
              <a:t>Count</a:t>
            </a:r>
            <a:r>
              <a:rPr lang="en-US" dirty="0"/>
              <a:t>	</a:t>
            </a:r>
            <a:r>
              <a:rPr lang="en-US" dirty="0" smtClean="0"/>
              <a:t>	Returns </a:t>
            </a:r>
            <a:r>
              <a:rPr lang="en-US" dirty="0"/>
              <a:t>the total count of elements in the Stack.</a:t>
            </a:r>
          </a:p>
          <a:p>
            <a:r>
              <a:rPr lang="en-US" sz="3600" b="1" u="sng" dirty="0"/>
              <a:t>Push</a:t>
            </a:r>
            <a:r>
              <a:rPr lang="en-US" dirty="0"/>
              <a:t>	</a:t>
            </a:r>
            <a:r>
              <a:rPr lang="en-US" dirty="0" smtClean="0"/>
              <a:t>		Inserts </a:t>
            </a:r>
            <a:r>
              <a:rPr lang="en-US" dirty="0"/>
              <a:t>an item at the top of the stack.</a:t>
            </a:r>
          </a:p>
          <a:p>
            <a:r>
              <a:rPr lang="en-US" sz="3600" b="1" u="sng" dirty="0"/>
              <a:t>Peek</a:t>
            </a:r>
            <a:r>
              <a:rPr lang="en-US" dirty="0"/>
              <a:t>	</a:t>
            </a:r>
            <a:r>
              <a:rPr lang="en-US" dirty="0" smtClean="0"/>
              <a:t>		Returns </a:t>
            </a:r>
            <a:r>
              <a:rPr lang="en-US" dirty="0"/>
              <a:t>the top item from the stack.</a:t>
            </a:r>
          </a:p>
          <a:p>
            <a:r>
              <a:rPr lang="en-US" sz="3600" b="1" u="sng" dirty="0"/>
              <a:t>Pop</a:t>
            </a:r>
            <a:r>
              <a:rPr lang="en-US" dirty="0"/>
              <a:t>	</a:t>
            </a:r>
            <a:r>
              <a:rPr lang="en-US" dirty="0" smtClean="0"/>
              <a:t>		Removes </a:t>
            </a:r>
            <a:r>
              <a:rPr lang="en-US" dirty="0"/>
              <a:t>and returns items from the top of the </a:t>
            </a:r>
            <a:r>
              <a:rPr lang="en-US" dirty="0" smtClean="0"/>
              <a:t>						stack</a:t>
            </a:r>
            <a:r>
              <a:rPr lang="en-US" dirty="0"/>
              <a:t>.</a:t>
            </a:r>
          </a:p>
          <a:p>
            <a:r>
              <a:rPr lang="en-US" sz="3500" b="1" u="sng" dirty="0"/>
              <a:t>Contains</a:t>
            </a:r>
            <a:r>
              <a:rPr lang="en-US" sz="3000" dirty="0"/>
              <a:t>	</a:t>
            </a:r>
            <a:r>
              <a:rPr lang="en-US" dirty="0"/>
              <a:t>Checks whether an item exists in the stack or not.</a:t>
            </a:r>
          </a:p>
          <a:p>
            <a:r>
              <a:rPr lang="en-US" sz="3600" b="1" u="sng" dirty="0"/>
              <a:t>Clear</a:t>
            </a:r>
            <a:r>
              <a:rPr lang="en-US" dirty="0"/>
              <a:t>	</a:t>
            </a:r>
            <a:r>
              <a:rPr lang="en-US" dirty="0" smtClean="0"/>
              <a:t>		Removes </a:t>
            </a:r>
            <a:r>
              <a:rPr lang="en-US" dirty="0"/>
              <a:t>all items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2143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274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Stack Non-generic Collection In C#</vt:lpstr>
      <vt:lpstr>PowerPoint Presentation</vt:lpstr>
      <vt:lpstr>Collections In C#</vt:lpstr>
      <vt:lpstr>Stack Meaning</vt:lpstr>
      <vt:lpstr>Stack Non-generic Collection In C#</vt:lpstr>
      <vt:lpstr>STACK NON-GENERIC COLLECTION IN C#</vt:lpstr>
      <vt:lpstr>STACK NON-GENERIC COLLECTION IN C#</vt:lpstr>
      <vt:lpstr>STACK NON-GENERIC COLLECTION IN C#</vt:lpstr>
      <vt:lpstr>Important Properties And Methods Of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NON-GENERIC COLLECTION IN C#</dc:title>
  <dc:creator>Mohammad Adil</dc:creator>
  <cp:lastModifiedBy>Mohammad Adil</cp:lastModifiedBy>
  <cp:revision>33</cp:revision>
  <dcterms:created xsi:type="dcterms:W3CDTF">2020-04-30T10:39:11Z</dcterms:created>
  <dcterms:modified xsi:type="dcterms:W3CDTF">2021-11-18T09:27:53Z</dcterms:modified>
</cp:coreProperties>
</file>