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6" r:id="rId6"/>
    <p:sldId id="265" r:id="rId7"/>
    <p:sldId id="260" r:id="rId8"/>
    <p:sldId id="267" r:id="rId9"/>
    <p:sldId id="268" r:id="rId10"/>
    <p:sldId id="261" r:id="rId11"/>
    <p:sldId id="262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6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2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6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945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6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77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0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9922CB-3EB4-4C15-9CDA-C6067717582A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DED8BF-F23F-45CE-823F-2FEF2687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2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60" y="1637696"/>
            <a:ext cx="10914465" cy="2421464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Hobo Std" panose="020B0803040709020204" pitchFamily="34" charset="0"/>
              </a:rPr>
              <a:t>DESIGN PATTERNS IN </a:t>
            </a:r>
            <a:r>
              <a:rPr lang="en-US" sz="6000" b="1" dirty="0" smtClean="0">
                <a:latin typeface="Hobo Std" panose="020B0803040709020204" pitchFamily="34" charset="0"/>
              </a:rPr>
              <a:t>C#</a:t>
            </a:r>
            <a:endParaRPr lang="en-US" sz="6000" b="1" dirty="0">
              <a:latin typeface="Hobo Std" panose="020B0803040709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PRESENTER: MOHAMMAD ADIL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224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Creational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Prototype</a:t>
            </a:r>
          </a:p>
          <a:p>
            <a:r>
              <a:rPr lang="en-US" dirty="0" smtClean="0"/>
              <a:t>Builder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8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Structural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Façade</a:t>
            </a:r>
          </a:p>
          <a:p>
            <a:r>
              <a:rPr lang="en-US" dirty="0" smtClean="0"/>
              <a:t>Decorator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Adapter</a:t>
            </a:r>
          </a:p>
          <a:p>
            <a:r>
              <a:rPr lang="en-US" dirty="0" smtClean="0"/>
              <a:t>Bridge</a:t>
            </a:r>
          </a:p>
          <a:p>
            <a:r>
              <a:rPr lang="en-US" dirty="0" smtClean="0"/>
              <a:t>Flyweight</a:t>
            </a:r>
          </a:p>
          <a:p>
            <a:r>
              <a:rPr lang="en-US" dirty="0" smtClean="0"/>
              <a:t>Proxy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Behavioral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15737"/>
            <a:ext cx="10131425" cy="48332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Command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Visitor</a:t>
            </a:r>
          </a:p>
          <a:p>
            <a:r>
              <a:rPr lang="en-US" dirty="0"/>
              <a:t>Template Method</a:t>
            </a:r>
          </a:p>
          <a:p>
            <a:r>
              <a:rPr lang="en-US" dirty="0" smtClean="0"/>
              <a:t>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1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of OOP Concepts like classes and objects, interfaces, abstract classes and 4 pillars of OOP, Inheritance, Polymorphism, Encapsulation </a:t>
            </a:r>
            <a:r>
              <a:rPr lang="en-US" smtClean="0"/>
              <a:t>and Abstraction.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8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obo Std" panose="020B0803040709020204" pitchFamily="34" charset="0"/>
              </a:rPr>
              <a:t>DESIGN PATTERNS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Design patterns are simply the reusable solutions to the problems which we were facing every day in our programming.</a:t>
            </a:r>
          </a:p>
          <a:p>
            <a:r>
              <a:rPr lang="en-US" dirty="0" smtClean="0"/>
              <a:t>The Design </a:t>
            </a:r>
            <a:r>
              <a:rPr lang="en-US" dirty="0"/>
              <a:t>patterns provide general solutions or a </a:t>
            </a:r>
            <a:r>
              <a:rPr lang="en-US" dirty="0" smtClean="0"/>
              <a:t>flexible and easy </a:t>
            </a:r>
            <a:r>
              <a:rPr lang="en-US" dirty="0"/>
              <a:t>way to </a:t>
            </a:r>
            <a:r>
              <a:rPr lang="en-US" dirty="0" smtClean="0"/>
              <a:t>solve most </a:t>
            </a:r>
            <a:r>
              <a:rPr lang="en-US" dirty="0"/>
              <a:t>common design </a:t>
            </a:r>
            <a:r>
              <a:rPr lang="en-US" dirty="0" smtClean="0"/>
              <a:t>problems.</a:t>
            </a:r>
          </a:p>
          <a:p>
            <a:r>
              <a:rPr lang="en-US" dirty="0" smtClean="0"/>
              <a:t>Design patterns are generally used for solving the problems of </a:t>
            </a:r>
            <a:r>
              <a:rPr lang="en-US" dirty="0" err="1" smtClean="0"/>
              <a:t>of</a:t>
            </a:r>
            <a:r>
              <a:rPr lang="en-US" dirty="0" smtClean="0"/>
              <a:t> object creation and implementation.</a:t>
            </a:r>
          </a:p>
          <a:p>
            <a:r>
              <a:rPr lang="en-US" dirty="0" smtClean="0"/>
              <a:t>These design patterns are basically treated as templates that can be applied to the real world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obo Std" panose="020B0803040709020204" pitchFamily="34" charset="0"/>
              </a:rPr>
              <a:t>DESIGN PATTERNS </a:t>
            </a:r>
            <a:r>
              <a:rPr lang="en-US" dirty="0" smtClean="0">
                <a:latin typeface="Hobo Std" panose="020B0803040709020204" pitchFamily="34" charset="0"/>
              </a:rPr>
              <a:t>In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Object Oriented Programming, design patterns are simply a reusable solution to common software design problems which occur repeatedly in the real-world software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5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23 design patterns, also known as </a:t>
            </a:r>
            <a:r>
              <a:rPr lang="en-US" b="1" dirty="0"/>
              <a:t>Gang of Four (</a:t>
            </a:r>
            <a:r>
              <a:rPr lang="en-US" b="1" dirty="0" err="1"/>
              <a:t>GoF</a:t>
            </a:r>
            <a:r>
              <a:rPr lang="en-US" b="1" dirty="0"/>
              <a:t>)</a:t>
            </a:r>
            <a:r>
              <a:rPr lang="en-US" dirty="0"/>
              <a:t> design patterns.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Gang</a:t>
            </a:r>
            <a:r>
              <a:rPr lang="en-US" dirty="0"/>
              <a:t> </a:t>
            </a:r>
            <a:r>
              <a:rPr lang="en-US" b="1" dirty="0"/>
              <a:t>of Four</a:t>
            </a:r>
            <a:r>
              <a:rPr lang="en-US" dirty="0"/>
              <a:t> is the authors of the book, "Design Patterns: Elements of Reusable Object-Oriented Software". </a:t>
            </a:r>
            <a:endParaRPr lang="en-US" dirty="0" smtClean="0"/>
          </a:p>
          <a:p>
            <a:r>
              <a:rPr lang="en-US" dirty="0" smtClean="0"/>
              <a:t>The book is divide into </a:t>
            </a:r>
            <a:r>
              <a:rPr lang="en-US" b="1" dirty="0" smtClean="0"/>
              <a:t>2 parts </a:t>
            </a:r>
            <a:r>
              <a:rPr lang="en-US" dirty="0" smtClean="0"/>
              <a:t>with </a:t>
            </a:r>
            <a:r>
              <a:rPr lang="en-US" b="1" dirty="0" smtClean="0"/>
              <a:t>1st part </a:t>
            </a:r>
            <a:r>
              <a:rPr lang="en-US" dirty="0" smtClean="0"/>
              <a:t>is all about </a:t>
            </a:r>
            <a:r>
              <a:rPr lang="en-US" b="1" dirty="0" smtClean="0"/>
              <a:t>advantages and dis-advantages of object oriented programming</a:t>
            </a:r>
            <a:r>
              <a:rPr lang="en-US" dirty="0" smtClean="0"/>
              <a:t> and </a:t>
            </a:r>
            <a:r>
              <a:rPr lang="en-US" b="1" dirty="0" smtClean="0"/>
              <a:t>2nd part</a:t>
            </a:r>
            <a:r>
              <a:rPr lang="en-US" dirty="0" smtClean="0"/>
              <a:t> is about evolution of </a:t>
            </a:r>
            <a:r>
              <a:rPr lang="en-US" b="1" dirty="0" smtClean="0"/>
              <a:t>23 classic software design patterns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36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that, design patterns by gang of four has made a great impact in the software development cycle.</a:t>
            </a:r>
          </a:p>
          <a:p>
            <a:r>
              <a:rPr lang="en-US" b="1" dirty="0"/>
              <a:t>These 23 patterns are grouped into three main categories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14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24" y="-174171"/>
            <a:ext cx="10131425" cy="1456267"/>
          </a:xfrm>
        </p:spPr>
        <p:txBody>
          <a:bodyPr/>
          <a:lstStyle/>
          <a:p>
            <a:r>
              <a:rPr lang="en-US" dirty="0"/>
              <a:t>DESIGN PATTERNS IN C#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4" y="966652"/>
            <a:ext cx="9241332" cy="5786846"/>
          </a:xfrm>
        </p:spPr>
      </p:pic>
    </p:spTree>
    <p:extLst>
      <p:ext uri="{BB962C8B-B14F-4D97-AF65-F5344CB8AC3E}">
        <p14:creationId xmlns:p14="http://schemas.microsoft.com/office/powerpoint/2010/main" val="201946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Creational Design Pattern</a:t>
            </a:r>
          </a:p>
          <a:p>
            <a:r>
              <a:rPr lang="en-US" dirty="0"/>
              <a:t>2. Structural Design Patterns</a:t>
            </a:r>
          </a:p>
          <a:p>
            <a:r>
              <a:rPr lang="en-US" dirty="0"/>
              <a:t>3. Behavioral Design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1. Creational Design </a:t>
            </a:r>
            <a:r>
              <a:rPr lang="en-US" sz="3200" b="1" dirty="0" smtClean="0"/>
              <a:t>Pattern</a:t>
            </a:r>
          </a:p>
          <a:p>
            <a:r>
              <a:rPr lang="en-US" dirty="0"/>
              <a:t>T</a:t>
            </a:r>
            <a:r>
              <a:rPr lang="en-US" dirty="0" smtClean="0"/>
              <a:t>his type of pattern, deals with the generation and initialization of object. By using this pattern program become more flexible in deciding which objects need to be generated for a given task. </a:t>
            </a:r>
            <a:endParaRPr lang="en-US" dirty="0"/>
          </a:p>
          <a:p>
            <a:r>
              <a:rPr lang="en-US" sz="3200" b="1" dirty="0"/>
              <a:t>2. Structural Design </a:t>
            </a:r>
            <a:r>
              <a:rPr lang="en-US" sz="3200" b="1" dirty="0"/>
              <a:t>Patterns</a:t>
            </a:r>
          </a:p>
          <a:p>
            <a:r>
              <a:rPr lang="en-US" dirty="0"/>
              <a:t>This type of pattern, deals with </a:t>
            </a:r>
            <a:r>
              <a:rPr lang="en-US" dirty="0" smtClean="0"/>
              <a:t>the creation of class and object.</a:t>
            </a:r>
          </a:p>
          <a:p>
            <a:r>
              <a:rPr lang="en-US" dirty="0"/>
              <a:t>This type of pattern, deals with </a:t>
            </a:r>
            <a:r>
              <a:rPr lang="en-US" dirty="0" smtClean="0"/>
              <a:t>the interface decoupling and implementation of classes and its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0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 Behavioral Design </a:t>
            </a:r>
            <a:r>
              <a:rPr lang="en-US" sz="3200" b="1" dirty="0" smtClean="0"/>
              <a:t>Patterns</a:t>
            </a:r>
          </a:p>
          <a:p>
            <a:r>
              <a:rPr lang="en-US" sz="3200" dirty="0"/>
              <a:t>This type of pattern</a:t>
            </a:r>
            <a:r>
              <a:rPr lang="en-US" sz="3200" dirty="0" smtClean="0"/>
              <a:t>, explains the connection between classes and their objects,</a:t>
            </a:r>
          </a:p>
          <a:p>
            <a:r>
              <a:rPr lang="en-US" sz="3200" dirty="0" smtClean="0"/>
              <a:t>This </a:t>
            </a:r>
            <a:r>
              <a:rPr lang="en-US" sz="3200" dirty="0"/>
              <a:t>type of pattern, deals with </a:t>
            </a:r>
            <a:r>
              <a:rPr lang="en-US" sz="3200" dirty="0" smtClean="0"/>
              <a:t>the communication between classes and objects.</a:t>
            </a:r>
            <a:endParaRPr lang="en-US" sz="3200" b="1" dirty="0" smtClean="0"/>
          </a:p>
          <a:p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96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443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Hobo Std</vt:lpstr>
      <vt:lpstr>Celestial</vt:lpstr>
      <vt:lpstr>DESIGN PATTERNS IN C#</vt:lpstr>
      <vt:lpstr>DESIGN PATTERNS IN C#</vt:lpstr>
      <vt:lpstr>DESIGN PATTERNS In SOFTWARE DEVELOPMENT</vt:lpstr>
      <vt:lpstr>DESIGN PATTERNS IN C#</vt:lpstr>
      <vt:lpstr>DESIGN PATTERNS IN C#</vt:lpstr>
      <vt:lpstr>DESIGN PATTERNS IN C#</vt:lpstr>
      <vt:lpstr>TYPES OF DESIGN PATTERNS</vt:lpstr>
      <vt:lpstr>TYPES OF DESIGN PATTERNS</vt:lpstr>
      <vt:lpstr>TYPES OF DESIGN PATTERNS</vt:lpstr>
      <vt:lpstr>1. Creational Design Pattern</vt:lpstr>
      <vt:lpstr>2. Structural Design Patterns</vt:lpstr>
      <vt:lpstr>3. Behavioral Design Patterns</vt:lpstr>
      <vt:lpstr>Pre-requisites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Adil</dc:creator>
  <cp:lastModifiedBy>Mohammad Adil</cp:lastModifiedBy>
  <cp:revision>22</cp:revision>
  <dcterms:created xsi:type="dcterms:W3CDTF">2021-11-28T15:32:58Z</dcterms:created>
  <dcterms:modified xsi:type="dcterms:W3CDTF">2021-11-28T18:49:48Z</dcterms:modified>
</cp:coreProperties>
</file>