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2" r:id="rId6"/>
    <p:sldId id="261" r:id="rId7"/>
    <p:sldId id="264" r:id="rId8"/>
    <p:sldId id="263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B09E788-84A0-4A33-AC96-D609537236C4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03A447C-B5C3-4587-A4ED-ECDC55CE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04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E788-84A0-4A33-AC96-D609537236C4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447C-B5C3-4587-A4ED-ECDC55CE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7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E788-84A0-4A33-AC96-D609537236C4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447C-B5C3-4587-A4ED-ECDC55CE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26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E788-84A0-4A33-AC96-D609537236C4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447C-B5C3-4587-A4ED-ECDC55CE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89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E788-84A0-4A33-AC96-D609537236C4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447C-B5C3-4587-A4ED-ECDC55CE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6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E788-84A0-4A33-AC96-D609537236C4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447C-B5C3-4587-A4ED-ECDC55CE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95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E788-84A0-4A33-AC96-D609537236C4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447C-B5C3-4587-A4ED-ECDC55CE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84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E788-84A0-4A33-AC96-D609537236C4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447C-B5C3-4587-A4ED-ECDC55CE41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E788-84A0-4A33-AC96-D609537236C4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447C-B5C3-4587-A4ED-ECDC55CE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61764"/>
          </a:xfrm>
        </p:spPr>
        <p:txBody>
          <a:bodyPr anchor="ctr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E788-84A0-4A33-AC96-D609537236C4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447C-B5C3-4587-A4ED-ECDC55CE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1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E788-84A0-4A33-AC96-D609537236C4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447C-B5C3-4587-A4ED-ECDC55CE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2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E788-84A0-4A33-AC96-D609537236C4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447C-B5C3-4587-A4ED-ECDC55CE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5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E788-84A0-4A33-AC96-D609537236C4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447C-B5C3-4587-A4ED-ECDC55CE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E788-84A0-4A33-AC96-D609537236C4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447C-B5C3-4587-A4ED-ECDC55CE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E788-84A0-4A33-AC96-D609537236C4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447C-B5C3-4587-A4ED-ECDC55CE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0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E788-84A0-4A33-AC96-D609537236C4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447C-B5C3-4587-A4ED-ECDC55CE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0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E788-84A0-4A33-AC96-D609537236C4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447C-B5C3-4587-A4ED-ECDC55CE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5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09E788-84A0-4A33-AC96-D609537236C4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3A447C-B5C3-4587-A4ED-ECDC55CE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0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EXTENSION METHODS IN C#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PRESENTER: MOHAMMAD ADIL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5846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EXTENSION METHODS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methods allow you to inject additional methods without modifying, deriving or recompiling the original class, </a:t>
            </a:r>
            <a:r>
              <a:rPr lang="en-US" dirty="0" err="1"/>
              <a:t>struct</a:t>
            </a:r>
            <a:r>
              <a:rPr lang="en-US" dirty="0"/>
              <a:t> or interface.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034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01291" y="966650"/>
            <a:ext cx="3762104" cy="18679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308409" y="1546701"/>
            <a:ext cx="2747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5 METHODS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4849" y="379513"/>
            <a:ext cx="1553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CLASS A</a:t>
            </a:r>
            <a:endParaRPr lang="en-US" sz="32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308409" y="4924698"/>
            <a:ext cx="2747868" cy="13846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87551" y="4246119"/>
            <a:ext cx="2903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CLASS B (CHILD)</a:t>
            </a:r>
            <a:endParaRPr lang="en-US" sz="3200" b="1" dirty="0"/>
          </a:p>
        </p:txBody>
      </p:sp>
      <p:sp>
        <p:nvSpPr>
          <p:cNvPr id="7" name="Down Arrow 6"/>
          <p:cNvSpPr/>
          <p:nvPr/>
        </p:nvSpPr>
        <p:spPr>
          <a:xfrm>
            <a:off x="5175498" y="2950532"/>
            <a:ext cx="692332" cy="120178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20173" y="5324641"/>
            <a:ext cx="223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5 METHODS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0413910">
            <a:off x="7392543" y="2796598"/>
            <a:ext cx="44715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i="1" dirty="0" smtClean="0"/>
              <a:t>INHERITANCE</a:t>
            </a:r>
            <a:endParaRPr lang="en-US" sz="60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73544" y="1286968"/>
            <a:ext cx="2574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SEALED CLASS</a:t>
            </a:r>
            <a:endParaRPr lang="en-US" sz="3200" b="1" dirty="0"/>
          </a:p>
        </p:txBody>
      </p:sp>
      <p:sp>
        <p:nvSpPr>
          <p:cNvPr id="11" name="Left Arrow 10"/>
          <p:cNvSpPr/>
          <p:nvPr/>
        </p:nvSpPr>
        <p:spPr>
          <a:xfrm>
            <a:off x="2830556" y="1362295"/>
            <a:ext cx="888274" cy="47679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82140" y="1983534"/>
            <a:ext cx="1500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STRUCT</a:t>
            </a:r>
            <a:endParaRPr lang="en-US" sz="3200" b="1" dirty="0"/>
          </a:p>
        </p:txBody>
      </p:sp>
      <p:sp>
        <p:nvSpPr>
          <p:cNvPr id="13" name="Left Arrow 12"/>
          <p:cNvSpPr/>
          <p:nvPr/>
        </p:nvSpPr>
        <p:spPr>
          <a:xfrm>
            <a:off x="2830556" y="2037526"/>
            <a:ext cx="888274" cy="47679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0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 animBg="1"/>
      <p:bldP spid="6" grpId="0"/>
      <p:bldP spid="7" grpId="0" animBg="1"/>
      <p:bldP spid="8" grpId="0"/>
      <p:bldP spid="9" grpId="0"/>
      <p:bldP spid="10" grpId="0"/>
      <p:bldP spid="11" grpId="0" animBg="1"/>
      <p:bldP spid="12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EXTENSION METHODS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Inheritance is a process in which we can inherit the functionalities of a class.</a:t>
            </a:r>
          </a:p>
          <a:p>
            <a:r>
              <a:rPr lang="en-US" dirty="0" smtClean="0"/>
              <a:t>We cannot apply inheritance on sealed classes.</a:t>
            </a:r>
          </a:p>
          <a:p>
            <a:r>
              <a:rPr lang="en-US" dirty="0" smtClean="0"/>
              <a:t>There is no inheritance is available for structures.</a:t>
            </a:r>
          </a:p>
        </p:txBody>
      </p:sp>
    </p:spTree>
    <p:extLst>
      <p:ext uri="{BB962C8B-B14F-4D97-AF65-F5344CB8AC3E}">
        <p14:creationId xmlns:p14="http://schemas.microsoft.com/office/powerpoint/2010/main" val="149233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01291" y="966650"/>
            <a:ext cx="3762104" cy="18679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308409" y="1546701"/>
            <a:ext cx="2747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5 METHODS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4849" y="379513"/>
            <a:ext cx="1553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CLASS A</a:t>
            </a:r>
            <a:endParaRPr lang="en-US" sz="32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308409" y="4901075"/>
            <a:ext cx="2747868" cy="13846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87551" y="4246119"/>
            <a:ext cx="2830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STATIC CLASS B 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46991" y="5324640"/>
            <a:ext cx="223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5 METHODS</a:t>
            </a:r>
            <a:endParaRPr lang="en-US" sz="3200" b="1" dirty="0">
              <a:solidFill>
                <a:schemeClr val="bg1"/>
              </a:solidFill>
            </a:endParaRPr>
          </a:p>
        </p:txBody>
      </p:sp>
      <p:cxnSp>
        <p:nvCxnSpPr>
          <p:cNvPr id="18" name="Elbow Connector 17"/>
          <p:cNvCxnSpPr>
            <a:stCxn id="8" idx="1"/>
          </p:cNvCxnSpPr>
          <p:nvPr/>
        </p:nvCxnSpPr>
        <p:spPr>
          <a:xfrm rot="10800000">
            <a:off x="1646613" y="1900644"/>
            <a:ext cx="2900379" cy="3716385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" idx="1"/>
          </p:cNvCxnSpPr>
          <p:nvPr/>
        </p:nvCxnSpPr>
        <p:spPr>
          <a:xfrm>
            <a:off x="1646613" y="1900644"/>
            <a:ext cx="2154678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10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 animBg="1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EXTENSION METHODS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methods are defined as static methods but once they bind with any class or structure then they convert into non-static or instance methods.</a:t>
            </a:r>
          </a:p>
          <a:p>
            <a:r>
              <a:rPr lang="en-US" dirty="0" smtClean="0"/>
              <a:t>If an extension method is defined with the same name and same signature of an existing method in the class, then extension method will not be called.</a:t>
            </a:r>
          </a:p>
        </p:txBody>
      </p:sp>
    </p:spTree>
    <p:extLst>
      <p:ext uri="{BB962C8B-B14F-4D97-AF65-F5344CB8AC3E}">
        <p14:creationId xmlns:p14="http://schemas.microsoft.com/office/powerpoint/2010/main" val="227791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EXTENSION METHODS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(this program p)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It is a binding parameter only.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When you call any extension method no need to provide value to this binding parameter.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If you want to provide parameters to extension method then you can place your parameters after the binding parameter.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But remember one thing that binding parameter always be the first parameter in the parameter list.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Binding parameter is ignored always but not other parameters.</a:t>
            </a:r>
          </a:p>
          <a:p>
            <a:r>
              <a:rPr lang="en-US" dirty="0">
                <a:sym typeface="Wingdings" panose="05000000000000000000" pitchFamily="2" charset="2"/>
              </a:rPr>
              <a:t>Only one binding parameter is </a:t>
            </a:r>
            <a:r>
              <a:rPr lang="en-US" dirty="0" smtClean="0">
                <a:sym typeface="Wingdings" panose="05000000000000000000" pitchFamily="2" charset="2"/>
              </a:rPr>
              <a:t>allowed.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9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EXTENSION METHODS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Extension </a:t>
            </a:r>
            <a:r>
              <a:rPr lang="en-US" dirty="0"/>
              <a:t>methods, as the name suggests, are </a:t>
            </a:r>
            <a:r>
              <a:rPr lang="en-US" b="1" dirty="0"/>
              <a:t>additional</a:t>
            </a:r>
            <a:r>
              <a:rPr lang="en-US" dirty="0"/>
              <a:t> methods.</a:t>
            </a:r>
          </a:p>
          <a:p>
            <a:r>
              <a:rPr lang="en-US" dirty="0" smtClean="0"/>
              <a:t>Extension </a:t>
            </a:r>
            <a:r>
              <a:rPr lang="en-US" dirty="0"/>
              <a:t>methods are </a:t>
            </a:r>
            <a:r>
              <a:rPr lang="en-US" b="1" dirty="0"/>
              <a:t>static</a:t>
            </a:r>
            <a:r>
              <a:rPr lang="en-US" dirty="0"/>
              <a:t> </a:t>
            </a:r>
            <a:r>
              <a:rPr lang="en-US" dirty="0" smtClean="0"/>
              <a:t>methods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r>
              <a:rPr lang="en-US" dirty="0" smtClean="0"/>
              <a:t>Extension method is a new feature that has been added in C# </a:t>
            </a:r>
            <a:r>
              <a:rPr lang="en-US" b="1" dirty="0" smtClean="0"/>
              <a:t>3.0</a:t>
            </a:r>
          </a:p>
        </p:txBody>
      </p:sp>
    </p:spTree>
    <p:extLst>
      <p:ext uri="{BB962C8B-B14F-4D97-AF65-F5344CB8AC3E}">
        <p14:creationId xmlns:p14="http://schemas.microsoft.com/office/powerpoint/2010/main" val="148284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EXTENSION METHODS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en-US" dirty="0"/>
              <a:t>methods can be added to your own custom class, .NET framework classes, or third party classes or interfaces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8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309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Celestial</vt:lpstr>
      <vt:lpstr>EXTENSION METHODS IN C#</vt:lpstr>
      <vt:lpstr>EXTENSION METHODS IN C#</vt:lpstr>
      <vt:lpstr>PowerPoint Presentation</vt:lpstr>
      <vt:lpstr>EXTENSION METHODS IN C#</vt:lpstr>
      <vt:lpstr>PowerPoint Presentation</vt:lpstr>
      <vt:lpstr>EXTENSION METHODS IN C#</vt:lpstr>
      <vt:lpstr>EXTENSION METHODS IN C#</vt:lpstr>
      <vt:lpstr>EXTENSION METHODS IN C#</vt:lpstr>
      <vt:lpstr>EXTENSION METHODS IN C#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METHODS IN C#</dc:title>
  <dc:creator>Mohammad Adil</dc:creator>
  <cp:lastModifiedBy>Mohammad Adil</cp:lastModifiedBy>
  <cp:revision>26</cp:revision>
  <dcterms:created xsi:type="dcterms:W3CDTF">2020-04-26T13:24:15Z</dcterms:created>
  <dcterms:modified xsi:type="dcterms:W3CDTF">2020-04-26T22:08:59Z</dcterms:modified>
</cp:coreProperties>
</file>