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9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56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58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07218"/>
          </a:xfrm>
        </p:spPr>
        <p:txBody>
          <a:bodyPr anchor="ctr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8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2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0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2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2E7844-4D3B-4A7B-A0EF-D997483D597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AA8F7-EC2E-4184-A814-20FD71B84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0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6" y="1471961"/>
            <a:ext cx="10585360" cy="291377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latin typeface="Sitka Small" panose="02000505000000020004" pitchFamily="2" charset="0"/>
              </a:rPr>
              <a:t>FILE HANDLING /</a:t>
            </a:r>
            <a:br>
              <a:rPr lang="en-US" sz="8000" b="1" dirty="0" smtClean="0">
                <a:latin typeface="Sitka Small" panose="02000505000000020004" pitchFamily="2" charset="0"/>
              </a:rPr>
            </a:br>
            <a:r>
              <a:rPr lang="en-US" sz="8000" b="1" dirty="0" smtClean="0">
                <a:latin typeface="Sitka Small" panose="02000505000000020004" pitchFamily="2" charset="0"/>
              </a:rPr>
              <a:t>FILE I/O IN C#</a:t>
            </a:r>
            <a:endParaRPr lang="en-US" sz="8000" b="1" dirty="0">
              <a:latin typeface="Sitka Small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PRESENTER: </a:t>
            </a:r>
            <a:r>
              <a:rPr lang="en-US" sz="3200" b="1" dirty="0" smtClean="0"/>
              <a:t>MOHAMMAD ADIL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74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6" y="1785470"/>
            <a:ext cx="10585360" cy="2913770"/>
          </a:xfrm>
        </p:spPr>
        <p:txBody>
          <a:bodyPr>
            <a:noAutofit/>
          </a:bodyPr>
          <a:lstStyle/>
          <a:p>
            <a:r>
              <a:rPr lang="en-US" sz="6000" b="1" cap="none" dirty="0" smtClean="0">
                <a:latin typeface="Sitka Small" panose="02000505000000020004" pitchFamily="2" charset="0"/>
              </a:rPr>
              <a:t>How To Create A Copy Of A File In C#</a:t>
            </a:r>
            <a:endParaRPr lang="en-US" sz="6000" b="1" cap="none" dirty="0">
              <a:latin typeface="Sitka Small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882121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PRESENTER: </a:t>
            </a:r>
            <a:r>
              <a:rPr lang="en-US" sz="3200" b="1" dirty="0" smtClean="0"/>
              <a:t>MOHAMMAD ADIL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66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itka Small" panose="02000505000000020004" pitchFamily="2" charset="0"/>
              </a:rPr>
              <a:t>Copying </a:t>
            </a:r>
            <a:r>
              <a:rPr lang="en-US" dirty="0">
                <a:latin typeface="Sitka Small" panose="02000505000000020004" pitchFamily="2" charset="0"/>
              </a:rPr>
              <a:t>data from one file to another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/>
              <a:t>File</a:t>
            </a:r>
            <a:r>
              <a:rPr lang="en-US" dirty="0"/>
              <a:t> class which is present in </a:t>
            </a:r>
            <a:r>
              <a:rPr lang="en-US" b="1" dirty="0"/>
              <a:t>System.IO </a:t>
            </a:r>
            <a:r>
              <a:rPr lang="en-US" dirty="0"/>
              <a:t>namespace.</a:t>
            </a:r>
          </a:p>
          <a:p>
            <a:r>
              <a:rPr lang="en-US" dirty="0"/>
              <a:t>Use </a:t>
            </a:r>
            <a:r>
              <a:rPr lang="en-US" b="1" dirty="0" smtClean="0"/>
              <a:t>Copy</a:t>
            </a:r>
            <a:r>
              <a:rPr lang="en-US" dirty="0" smtClean="0"/>
              <a:t> </a:t>
            </a:r>
            <a:r>
              <a:rPr lang="en-US" dirty="0"/>
              <a:t>method of </a:t>
            </a:r>
            <a:r>
              <a:rPr lang="en-US" b="1" dirty="0"/>
              <a:t>File</a:t>
            </a:r>
            <a:r>
              <a:rPr lang="en-US" dirty="0"/>
              <a:t> class </a:t>
            </a:r>
            <a:r>
              <a:rPr lang="en-US" dirty="0" smtClean="0"/>
              <a:t>to make a copy of a file.</a:t>
            </a:r>
          </a:p>
          <a:p>
            <a:r>
              <a:rPr lang="en-US" b="1" dirty="0" smtClean="0"/>
              <a:t>Copy</a:t>
            </a:r>
            <a:r>
              <a:rPr lang="en-US" dirty="0" smtClean="0"/>
              <a:t> method have 2 overloaded versions.</a:t>
            </a:r>
          </a:p>
          <a:p>
            <a:pPr lvl="1"/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version takes 2 arguments.</a:t>
            </a:r>
          </a:p>
          <a:p>
            <a:pPr lvl="1"/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</a:t>
            </a:r>
            <a:r>
              <a:rPr lang="en-US" sz="2800" dirty="0"/>
              <a:t>version takes </a:t>
            </a:r>
            <a:r>
              <a:rPr lang="en-US" sz="2800" dirty="0" smtClean="0"/>
              <a:t>3 </a:t>
            </a:r>
            <a:r>
              <a:rPr lang="en-US" sz="2800" dirty="0"/>
              <a:t>arguments.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2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itka Small" panose="02000505000000020004" pitchFamily="2" charset="0"/>
              </a:rPr>
              <a:t>Copying </a:t>
            </a:r>
            <a:r>
              <a:rPr lang="en-US" dirty="0">
                <a:latin typeface="Sitka Small" panose="02000505000000020004" pitchFamily="2" charset="0"/>
              </a:rPr>
              <a:t>data from one file to another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version of </a:t>
            </a:r>
            <a:r>
              <a:rPr lang="en-US" b="1" dirty="0" smtClean="0"/>
              <a:t>Copy method</a:t>
            </a:r>
            <a:r>
              <a:rPr lang="en-US" dirty="0" smtClean="0"/>
              <a:t> does not allowed to overwrite file, if you try to overwrite file </a:t>
            </a:r>
            <a:r>
              <a:rPr lang="en-US" dirty="0"/>
              <a:t>t</a:t>
            </a:r>
            <a:r>
              <a:rPr lang="en-US" dirty="0" smtClean="0"/>
              <a:t>hen it throws exception.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version of </a:t>
            </a:r>
            <a:r>
              <a:rPr lang="en-US" b="1" dirty="0"/>
              <a:t>Copy </a:t>
            </a:r>
            <a:r>
              <a:rPr lang="en-US" b="1" dirty="0" smtClean="0"/>
              <a:t>method</a:t>
            </a:r>
            <a:r>
              <a:rPr lang="en-US" dirty="0" smtClean="0"/>
              <a:t> </a:t>
            </a:r>
            <a:r>
              <a:rPr lang="en-US" dirty="0"/>
              <a:t>allowed to overwrite file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4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6" y="1785470"/>
            <a:ext cx="10585360" cy="2913770"/>
          </a:xfrm>
        </p:spPr>
        <p:txBody>
          <a:bodyPr>
            <a:noAutofit/>
          </a:bodyPr>
          <a:lstStyle/>
          <a:p>
            <a:r>
              <a:rPr lang="en-US" sz="6000" b="1" cap="none" dirty="0" smtClean="0">
                <a:latin typeface="Sitka Small" panose="02000505000000020004" pitchFamily="2" charset="0"/>
              </a:rPr>
              <a:t>Creating File And Writing To A File </a:t>
            </a:r>
            <a:br>
              <a:rPr lang="en-US" sz="6000" b="1" cap="none" dirty="0" smtClean="0">
                <a:latin typeface="Sitka Small" panose="02000505000000020004" pitchFamily="2" charset="0"/>
              </a:rPr>
            </a:br>
            <a:r>
              <a:rPr lang="en-US" sz="6000" b="1" cap="none" dirty="0" smtClean="0">
                <a:latin typeface="Sitka Small" panose="02000505000000020004" pitchFamily="2" charset="0"/>
              </a:rPr>
              <a:t>In C#</a:t>
            </a:r>
            <a:endParaRPr lang="en-US" sz="6000" b="1" cap="none" dirty="0">
              <a:latin typeface="Sitka Small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882121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PRESENTER: </a:t>
            </a:r>
            <a:r>
              <a:rPr lang="en-US" sz="3200" b="1" dirty="0" smtClean="0"/>
              <a:t>MOHAMMAD ADIL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26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File Stream And Stream Writer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FileStream</a:t>
            </a:r>
            <a:r>
              <a:rPr lang="en-US" dirty="0"/>
              <a:t> provides a Stream for a </a:t>
            </a:r>
            <a:r>
              <a:rPr lang="en-US" dirty="0" smtClean="0"/>
              <a:t>file. </a:t>
            </a:r>
          </a:p>
          <a:p>
            <a:r>
              <a:rPr lang="en-US" dirty="0"/>
              <a:t>The </a:t>
            </a:r>
            <a:r>
              <a:rPr lang="en-US" b="1" dirty="0"/>
              <a:t>stream</a:t>
            </a:r>
            <a:r>
              <a:rPr lang="en-US" dirty="0"/>
              <a:t> is basically the sequence of bytes passing through the communication path</a:t>
            </a:r>
            <a:r>
              <a:rPr lang="en-US" dirty="0" smtClean="0"/>
              <a:t>.</a:t>
            </a:r>
          </a:p>
          <a:p>
            <a:r>
              <a:rPr lang="en-US" dirty="0"/>
              <a:t>A stream is a flow of data from a </a:t>
            </a:r>
            <a:r>
              <a:rPr lang="en-US" b="1" dirty="0"/>
              <a:t>source</a:t>
            </a:r>
            <a:r>
              <a:rPr lang="en-US" dirty="0"/>
              <a:t> into a </a:t>
            </a:r>
            <a:r>
              <a:rPr lang="en-US" b="1" dirty="0" smtClean="0"/>
              <a:t>destination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be used to perform </a:t>
            </a:r>
            <a:r>
              <a:rPr lang="en-US" dirty="0" smtClean="0"/>
              <a:t>read </a:t>
            </a:r>
            <a:r>
              <a:rPr lang="en-US" dirty="0"/>
              <a:t>and write operations.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the help of </a:t>
            </a:r>
            <a:r>
              <a:rPr lang="en-US" dirty="0" err="1"/>
              <a:t>FileStream</a:t>
            </a:r>
            <a:r>
              <a:rPr lang="en-US" dirty="0"/>
              <a:t> class, we can easily read and write data </a:t>
            </a:r>
            <a:r>
              <a:rPr lang="en-US" dirty="0" smtClean="0"/>
              <a:t>into a </a:t>
            </a:r>
            <a:r>
              <a:rPr lang="en-US" dirty="0"/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24947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 and stream writer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7" y="2704012"/>
            <a:ext cx="11685518" cy="2717073"/>
          </a:xfrm>
        </p:spPr>
      </p:pic>
    </p:spTree>
    <p:extLst>
      <p:ext uri="{BB962C8B-B14F-4D97-AF65-F5344CB8AC3E}">
        <p14:creationId xmlns:p14="http://schemas.microsoft.com/office/powerpoint/2010/main" val="20904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 and stream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b="1" dirty="0" err="1"/>
              <a:t>StreamWriter</a:t>
            </a:r>
            <a:r>
              <a:rPr lang="en-US" dirty="0"/>
              <a:t> class is used to write characters to a </a:t>
            </a:r>
            <a:r>
              <a:rPr lang="en-US" dirty="0" smtClean="0"/>
              <a:t>stream.</a:t>
            </a:r>
          </a:p>
          <a:p>
            <a:r>
              <a:rPr lang="en-US" dirty="0"/>
              <a:t>It inherits </a:t>
            </a:r>
            <a:r>
              <a:rPr lang="en-US" b="1" dirty="0" err="1"/>
              <a:t>TextWriter</a:t>
            </a:r>
            <a:r>
              <a:rPr lang="en-US" dirty="0"/>
              <a:t> class.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overloaded </a:t>
            </a:r>
            <a:r>
              <a:rPr lang="en-US" b="1" dirty="0"/>
              <a:t>write()</a:t>
            </a:r>
            <a:r>
              <a:rPr lang="en-US" dirty="0"/>
              <a:t> and </a:t>
            </a:r>
            <a:r>
              <a:rPr lang="en-US" b="1" dirty="0" err="1" smtClean="0"/>
              <a:t>writeLine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/>
              <a:t>methods to write data into file.</a:t>
            </a:r>
          </a:p>
        </p:txBody>
      </p:sp>
    </p:spTree>
    <p:extLst>
      <p:ext uri="{BB962C8B-B14F-4D97-AF65-F5344CB8AC3E}">
        <p14:creationId xmlns:p14="http://schemas.microsoft.com/office/powerpoint/2010/main" val="10670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6" y="1785470"/>
            <a:ext cx="10585360" cy="2913770"/>
          </a:xfrm>
        </p:spPr>
        <p:txBody>
          <a:bodyPr>
            <a:noAutofit/>
          </a:bodyPr>
          <a:lstStyle/>
          <a:p>
            <a:r>
              <a:rPr lang="en-US" sz="6600" b="1" cap="none" dirty="0" smtClean="0">
                <a:latin typeface="Sitka Small" panose="02000505000000020004" pitchFamily="2" charset="0"/>
              </a:rPr>
              <a:t>Directory Info</a:t>
            </a:r>
            <a:r>
              <a:rPr lang="en-US" sz="5400" b="1" cap="none" dirty="0" smtClean="0">
                <a:latin typeface="Sitka Small" panose="02000505000000020004" pitchFamily="2" charset="0"/>
              </a:rPr>
              <a:t> Class In File Handling</a:t>
            </a:r>
            <a:br>
              <a:rPr lang="en-US" sz="5400" b="1" cap="none" dirty="0" smtClean="0">
                <a:latin typeface="Sitka Small" panose="02000505000000020004" pitchFamily="2" charset="0"/>
              </a:rPr>
            </a:br>
            <a:r>
              <a:rPr lang="en-US" sz="5400" b="1" cap="none" dirty="0" smtClean="0">
                <a:latin typeface="Sitka Small" panose="02000505000000020004" pitchFamily="2" charset="0"/>
              </a:rPr>
              <a:t>IN C#</a:t>
            </a:r>
            <a:endParaRPr lang="en-US" sz="5400" b="1" cap="none" dirty="0">
              <a:latin typeface="Sitka Small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882121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PRESENTER: </a:t>
            </a:r>
            <a:r>
              <a:rPr lang="en-US" sz="3200" b="1" dirty="0" smtClean="0"/>
              <a:t>MOHAMMAD ADIL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47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Info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</a:t>
            </a:r>
            <a:r>
              <a:rPr lang="en-US" b="1" dirty="0"/>
              <a:t>create</a:t>
            </a:r>
            <a:r>
              <a:rPr lang="en-US" dirty="0"/>
              <a:t>, </a:t>
            </a:r>
            <a:r>
              <a:rPr lang="en-US" b="1" dirty="0"/>
              <a:t>delete</a:t>
            </a:r>
            <a:r>
              <a:rPr lang="en-US" dirty="0"/>
              <a:t> and </a:t>
            </a:r>
            <a:r>
              <a:rPr lang="en-US" b="1" dirty="0"/>
              <a:t>move</a:t>
            </a:r>
            <a:r>
              <a:rPr lang="en-US" dirty="0"/>
              <a:t> </a:t>
            </a:r>
            <a:r>
              <a:rPr lang="en-US" dirty="0" smtClean="0"/>
              <a:t>directory.</a:t>
            </a:r>
          </a:p>
          <a:p>
            <a:r>
              <a:rPr lang="en-US" dirty="0"/>
              <a:t>It provides methods to perform operations related to </a:t>
            </a:r>
            <a:r>
              <a:rPr lang="en-US" b="1" dirty="0"/>
              <a:t>directory</a:t>
            </a:r>
            <a:r>
              <a:rPr lang="en-US" dirty="0"/>
              <a:t> and </a:t>
            </a:r>
            <a:r>
              <a:rPr lang="en-US" b="1" dirty="0"/>
              <a:t>subdirectory</a:t>
            </a:r>
            <a:r>
              <a:rPr lang="en-US" dirty="0"/>
              <a:t>. It is a </a:t>
            </a:r>
            <a:r>
              <a:rPr lang="en-US" b="1" dirty="0"/>
              <a:t>sealed class</a:t>
            </a:r>
            <a:r>
              <a:rPr lang="en-US" dirty="0"/>
              <a:t> so, we cannot inherit it.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 </a:t>
            </a:r>
            <a:r>
              <a:rPr lang="en-US" b="1" dirty="0" err="1"/>
              <a:t>DirectoryInfo</a:t>
            </a:r>
            <a:r>
              <a:rPr lang="en-US" dirty="0"/>
              <a:t> class provides functionality to work with folders or directories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DirectoryInfo</a:t>
            </a:r>
            <a:r>
              <a:rPr lang="en-US" dirty="0"/>
              <a:t> class is declared in the </a:t>
            </a:r>
            <a:r>
              <a:rPr lang="en-US" b="1" dirty="0"/>
              <a:t>System.IO</a:t>
            </a:r>
            <a:r>
              <a:rPr lang="en-US" dirty="0"/>
              <a:t> namespace that must be imported before you can use this </a:t>
            </a:r>
            <a:r>
              <a:rPr lang="en-US" dirty="0" smtClean="0"/>
              <a:t>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C# </a:t>
            </a:r>
            <a:r>
              <a:rPr lang="en-US" b="0" dirty="0" smtClean="0"/>
              <a:t>Directory Info </a:t>
            </a:r>
            <a:r>
              <a:rPr lang="en-US" b="0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DirectoryInfo</a:t>
            </a:r>
            <a:r>
              <a:rPr lang="en-US" dirty="0"/>
              <a:t> class shares almost all of the same properties as the </a:t>
            </a:r>
            <a:r>
              <a:rPr lang="en-US" b="1" dirty="0" err="1"/>
              <a:t>FileInfo</a:t>
            </a:r>
            <a:r>
              <a:rPr lang="en-US" dirty="0"/>
              <a:t> class, except that they operate on directories not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err="1"/>
              <a:t>DirectoryInfo</a:t>
            </a:r>
            <a:r>
              <a:rPr lang="en-US" dirty="0"/>
              <a:t> class does not have </a:t>
            </a:r>
            <a:r>
              <a:rPr lang="en-US" b="1" dirty="0"/>
              <a:t>static methods</a:t>
            </a:r>
            <a:r>
              <a:rPr lang="en-US" dirty="0"/>
              <a:t> and can only be used on instantiated objects.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/>
              <a:t>DirectoryInfo</a:t>
            </a:r>
            <a:r>
              <a:rPr lang="en-US" dirty="0"/>
              <a:t> object represents a physical directory on a disk.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also provides instance methods for deleting folders, creating a new directory and sub directories.</a:t>
            </a:r>
          </a:p>
        </p:txBody>
      </p:sp>
    </p:spTree>
    <p:extLst>
      <p:ext uri="{BB962C8B-B14F-4D97-AF65-F5344CB8AC3E}">
        <p14:creationId xmlns:p14="http://schemas.microsoft.com/office/powerpoint/2010/main" val="300614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0262" y="1841862"/>
            <a:ext cx="3984171" cy="474181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10788" y="1318642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HARD DISK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850777" y="1933302"/>
            <a:ext cx="3984171" cy="465037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22378" y="1410082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RAM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7356" y="795422"/>
            <a:ext cx="3909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NON-VOLATILE MEMORY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40382" y="886862"/>
            <a:ext cx="3082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VOLATILE MEMORY</a:t>
            </a:r>
            <a:endParaRPr lang="en-US" sz="2800" b="1" dirty="0"/>
          </a:p>
        </p:txBody>
      </p:sp>
      <p:sp>
        <p:nvSpPr>
          <p:cNvPr id="9" name="Parallelogram 8"/>
          <p:cNvSpPr/>
          <p:nvPr/>
        </p:nvSpPr>
        <p:spPr>
          <a:xfrm>
            <a:off x="1236912" y="3171009"/>
            <a:ext cx="2329248" cy="1547950"/>
          </a:xfrm>
          <a:prstGeom prst="parallelogram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Variables</a:t>
            </a:r>
          </a:p>
          <a:p>
            <a:pPr algn="ctr"/>
            <a:r>
              <a:rPr lang="en-US" sz="2400" b="1" dirty="0" smtClean="0"/>
              <a:t>Methods</a:t>
            </a:r>
          </a:p>
          <a:p>
            <a:pPr algn="ctr"/>
            <a:r>
              <a:rPr lang="en-US" sz="2400" b="1" dirty="0" err="1" smtClean="0"/>
              <a:t>etc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36599" y="2574090"/>
            <a:ext cx="223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C# PROGRAM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767979" y="3559627"/>
            <a:ext cx="4696752" cy="535577"/>
          </a:xfrm>
          <a:prstGeom prst="rightArrow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823269" y="4718959"/>
            <a:ext cx="19593" cy="80663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969872" y="5630091"/>
            <a:ext cx="1745980" cy="80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OUTPUT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9112" y="268583"/>
            <a:ext cx="3486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SECONDARY STORAGE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58080" y="365849"/>
            <a:ext cx="306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PRIMARY STORAGE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522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60534 -0.0141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60" y="-71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6056 -1.48148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60794 -0.02222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04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  <p:bldP spid="8" grpId="0"/>
      <p:bldP spid="9" grpId="0" animBg="1"/>
      <p:bldP spid="10" grpId="0"/>
      <p:bldP spid="11" grpId="0" animBg="1"/>
      <p:bldP spid="20" grpId="0" animBg="1"/>
      <p:bldP spid="20" grpId="1" animBg="1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C# </a:t>
            </a:r>
            <a:r>
              <a:rPr lang="en-US" b="0" dirty="0" smtClean="0"/>
              <a:t>Directory Info </a:t>
            </a:r>
            <a:r>
              <a:rPr lang="en-US" b="0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b="1" dirty="0" smtClean="0"/>
              <a:t>Create</a:t>
            </a:r>
            <a:r>
              <a:rPr lang="en-US" dirty="0"/>
              <a:t>	</a:t>
            </a:r>
            <a:r>
              <a:rPr lang="en-US" dirty="0" smtClean="0"/>
              <a:t>				This </a:t>
            </a:r>
            <a:r>
              <a:rPr lang="en-US" dirty="0"/>
              <a:t>method is used to create the new directory.</a:t>
            </a:r>
          </a:p>
          <a:p>
            <a:r>
              <a:rPr lang="en-US" sz="3300" b="1" dirty="0" err="1"/>
              <a:t>CreateSubdirectory</a:t>
            </a:r>
            <a:r>
              <a:rPr lang="en-US" sz="3300" b="1" dirty="0"/>
              <a:t>	</a:t>
            </a:r>
            <a:r>
              <a:rPr lang="en-US" dirty="0" smtClean="0"/>
              <a:t>This </a:t>
            </a:r>
            <a:r>
              <a:rPr lang="en-US" dirty="0"/>
              <a:t>method is used to create a subdirectory or </a:t>
            </a:r>
            <a:r>
              <a:rPr lang="en-US" dirty="0" smtClean="0"/>
              <a:t>										subdirectories </a:t>
            </a:r>
            <a:r>
              <a:rPr lang="en-US" dirty="0"/>
              <a:t>on the specified path.</a:t>
            </a:r>
          </a:p>
          <a:p>
            <a:r>
              <a:rPr lang="en-US" sz="3300" b="1" dirty="0" err="1"/>
              <a:t>MoveTo</a:t>
            </a:r>
            <a:r>
              <a:rPr lang="en-US" sz="3300" b="1" dirty="0"/>
              <a:t>	</a:t>
            </a:r>
            <a:r>
              <a:rPr lang="en-US" dirty="0" smtClean="0"/>
              <a:t>			Moves </a:t>
            </a:r>
            <a:r>
              <a:rPr lang="en-US" dirty="0"/>
              <a:t>a </a:t>
            </a:r>
            <a:r>
              <a:rPr lang="en-US" dirty="0" err="1"/>
              <a:t>DirectoryInfo</a:t>
            </a:r>
            <a:r>
              <a:rPr lang="en-US" dirty="0"/>
              <a:t> instance and its contents to a </a:t>
            </a:r>
            <a:r>
              <a:rPr lang="en-US" dirty="0" smtClean="0"/>
              <a:t>									new </a:t>
            </a:r>
            <a:r>
              <a:rPr lang="en-US" dirty="0"/>
              <a:t>path.</a:t>
            </a:r>
          </a:p>
          <a:p>
            <a:r>
              <a:rPr lang="en-US" sz="3300" b="1" dirty="0"/>
              <a:t>Delete</a:t>
            </a:r>
            <a:r>
              <a:rPr lang="en-US" dirty="0"/>
              <a:t>	</a:t>
            </a:r>
            <a:r>
              <a:rPr lang="en-US" dirty="0" smtClean="0"/>
              <a:t>				Deletes </a:t>
            </a:r>
            <a:r>
              <a:rPr lang="en-US" dirty="0"/>
              <a:t>this instance of a </a:t>
            </a:r>
            <a:r>
              <a:rPr lang="en-US" dirty="0" err="1"/>
              <a:t>DirectoryInfo</a:t>
            </a:r>
            <a:r>
              <a:rPr lang="en-US" dirty="0"/>
              <a:t>, specifying </a:t>
            </a:r>
            <a:r>
              <a:rPr lang="en-US" dirty="0" smtClean="0"/>
              <a:t>									whether </a:t>
            </a:r>
            <a:r>
              <a:rPr lang="en-US" dirty="0"/>
              <a:t>to delete subdirectories and files.</a:t>
            </a:r>
          </a:p>
          <a:p>
            <a:r>
              <a:rPr lang="en-US" sz="3300" b="1" dirty="0" err="1"/>
              <a:t>GetDirectories</a:t>
            </a:r>
            <a:r>
              <a:rPr lang="en-US" dirty="0"/>
              <a:t>	</a:t>
            </a:r>
            <a:r>
              <a:rPr lang="en-US" dirty="0" smtClean="0"/>
              <a:t>		This </a:t>
            </a:r>
            <a:r>
              <a:rPr lang="en-US" dirty="0"/>
              <a:t>method is used to get the sub directories in the </a:t>
            </a:r>
            <a:r>
              <a:rPr lang="en-US" dirty="0" smtClean="0"/>
              <a:t>									given </a:t>
            </a:r>
            <a:r>
              <a:rPr lang="en-US" dirty="0"/>
              <a:t>directory path.</a:t>
            </a:r>
          </a:p>
          <a:p>
            <a:r>
              <a:rPr lang="en-US" sz="3300" b="1" dirty="0" err="1"/>
              <a:t>GetFiles</a:t>
            </a:r>
            <a:r>
              <a:rPr lang="en-US" sz="3300" b="1" dirty="0"/>
              <a:t>	</a:t>
            </a:r>
            <a:r>
              <a:rPr lang="en-US" dirty="0" smtClean="0"/>
              <a:t>			The </a:t>
            </a:r>
            <a:r>
              <a:rPr lang="en-US" b="1" dirty="0" err="1"/>
              <a:t>GetFiles</a:t>
            </a:r>
            <a:r>
              <a:rPr lang="en-US" dirty="0"/>
              <a:t> method is used to get the files in the </a:t>
            </a:r>
            <a:r>
              <a:rPr lang="en-US" dirty="0" smtClean="0"/>
              <a:t>									specified </a:t>
            </a:r>
            <a:r>
              <a:rPr lang="en-US" dirty="0"/>
              <a:t>folder.</a:t>
            </a:r>
          </a:p>
        </p:txBody>
      </p:sp>
    </p:spTree>
    <p:extLst>
      <p:ext uri="{BB962C8B-B14F-4D97-AF65-F5344CB8AC3E}">
        <p14:creationId xmlns:p14="http://schemas.microsoft.com/office/powerpoint/2010/main" val="339831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Useful Properties Of Directory Info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err="1" smtClean="0"/>
              <a:t>FullName</a:t>
            </a:r>
            <a:endParaRPr lang="en-US" dirty="0" smtClean="0"/>
          </a:p>
          <a:p>
            <a:r>
              <a:rPr lang="en-US" dirty="0" err="1" smtClean="0"/>
              <a:t>LastAccessTime</a:t>
            </a:r>
            <a:endParaRPr lang="en-US" dirty="0" smtClean="0"/>
          </a:p>
          <a:p>
            <a:r>
              <a:rPr lang="en-US" dirty="0" err="1" smtClean="0"/>
              <a:t>CreationTime</a:t>
            </a:r>
            <a:endParaRPr lang="en-US" dirty="0" smtClean="0"/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Parent</a:t>
            </a:r>
          </a:p>
          <a:p>
            <a:r>
              <a:rPr lang="en-US" dirty="0" smtClean="0"/>
              <a:t>Root</a:t>
            </a:r>
          </a:p>
          <a:p>
            <a:r>
              <a:rPr lang="en-US" dirty="0" err="1"/>
              <a:t>LastWriteTime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78526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b="1" cap="none" dirty="0" smtClean="0">
                <a:latin typeface="Sitka Small" panose="02000505000000020004" pitchFamily="2" charset="0"/>
              </a:rPr>
              <a:t>File Handling In C#</a:t>
            </a:r>
            <a:endParaRPr lang="en-US" sz="4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4793"/>
            <a:ext cx="10131425" cy="471449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file</a:t>
            </a:r>
            <a:r>
              <a:rPr lang="en-US" dirty="0"/>
              <a:t> is a collection of data stored in a disk with a </a:t>
            </a:r>
            <a:r>
              <a:rPr lang="en-US" b="1" dirty="0"/>
              <a:t>specific name</a:t>
            </a:r>
            <a:r>
              <a:rPr lang="en-US" dirty="0"/>
              <a:t> and a </a:t>
            </a:r>
            <a:r>
              <a:rPr lang="en-US" b="1" dirty="0"/>
              <a:t>directory path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Name</a:t>
            </a:r>
            <a:r>
              <a:rPr lang="en-US" dirty="0" smtClean="0"/>
              <a:t> =&gt; abc.txt</a:t>
            </a:r>
          </a:p>
          <a:p>
            <a:r>
              <a:rPr lang="en-US" b="1" dirty="0" smtClean="0"/>
              <a:t>Directory </a:t>
            </a:r>
            <a:r>
              <a:rPr lang="en-US" b="1" dirty="0"/>
              <a:t>path</a:t>
            </a:r>
            <a:r>
              <a:rPr lang="en-US" dirty="0"/>
              <a:t> =&gt; C:\Program </a:t>
            </a:r>
            <a:r>
              <a:rPr lang="en-US" dirty="0" smtClean="0"/>
              <a:t>Files\Adil\abc.txt</a:t>
            </a:r>
          </a:p>
          <a:p>
            <a:r>
              <a:rPr lang="en-US" dirty="0" smtClean="0"/>
              <a:t>For example: notepad files txt, word files .</a:t>
            </a:r>
            <a:r>
              <a:rPr lang="en-US" dirty="0" err="1" smtClean="0"/>
              <a:t>docx</a:t>
            </a:r>
            <a:r>
              <a:rPr lang="en-US" dirty="0" smtClean="0"/>
              <a:t>, </a:t>
            </a:r>
            <a:r>
              <a:rPr lang="en-US" dirty="0" err="1" smtClean="0"/>
              <a:t>wordpad</a:t>
            </a:r>
            <a:r>
              <a:rPr lang="en-US" dirty="0" smtClean="0"/>
              <a:t> files .rtf etc.</a:t>
            </a:r>
          </a:p>
          <a:p>
            <a:r>
              <a:rPr lang="en-US" b="1" dirty="0" smtClean="0"/>
              <a:t>File Handling</a:t>
            </a:r>
            <a:r>
              <a:rPr lang="en-US" dirty="0" smtClean="0"/>
              <a:t> allows to </a:t>
            </a:r>
            <a:r>
              <a:rPr lang="en-US" b="1" dirty="0" smtClean="0"/>
              <a:t>store</a:t>
            </a:r>
            <a:r>
              <a:rPr lang="en-US" dirty="0" smtClean="0"/>
              <a:t> / </a:t>
            </a:r>
            <a:r>
              <a:rPr lang="en-US" b="1" dirty="0" smtClean="0"/>
              <a:t>retrieve</a:t>
            </a:r>
            <a:r>
              <a:rPr lang="en-US" dirty="0" smtClean="0"/>
              <a:t> data on </a:t>
            </a:r>
            <a:r>
              <a:rPr lang="en-US" b="1" dirty="0" smtClean="0"/>
              <a:t>permanent 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Files and its data can be handled </a:t>
            </a:r>
            <a:r>
              <a:rPr lang="en-US" b="1" dirty="0" smtClean="0"/>
              <a:t>programmatically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73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2400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Sitka Small" panose="02000505000000020004" pitchFamily="2" charset="0"/>
              </a:rPr>
              <a:t>FILE </a:t>
            </a:r>
            <a:r>
              <a:rPr lang="en-US" sz="4800" b="1" dirty="0" smtClean="0">
                <a:latin typeface="Sitka Small" panose="02000505000000020004" pitchFamily="2" charset="0"/>
              </a:rPr>
              <a:t>HANDLING </a:t>
            </a:r>
            <a:r>
              <a:rPr lang="en-US" sz="4800" b="1" dirty="0">
                <a:latin typeface="Sitka Small" panose="02000505000000020004" pitchFamily="2" charset="0"/>
              </a:rPr>
              <a:t>IN C#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95604"/>
            <a:ext cx="10131425" cy="47406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file is opened for </a:t>
            </a:r>
            <a:r>
              <a:rPr lang="en-US" b="1" dirty="0"/>
              <a:t>reading</a:t>
            </a:r>
            <a:r>
              <a:rPr lang="en-US" dirty="0"/>
              <a:t> or </a:t>
            </a:r>
            <a:r>
              <a:rPr lang="en-US" b="1" dirty="0"/>
              <a:t>writing</a:t>
            </a:r>
            <a:r>
              <a:rPr lang="en-US" dirty="0"/>
              <a:t>, it becomes a </a:t>
            </a:r>
            <a:r>
              <a:rPr lang="en-US" b="1" dirty="0"/>
              <a:t>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/>
              <a:t>stream</a:t>
            </a:r>
            <a:r>
              <a:rPr lang="en-US" dirty="0"/>
              <a:t> is basically the sequence of bytes passing through the communication path. There are two main streams: the </a:t>
            </a:r>
            <a:r>
              <a:rPr lang="en-US" b="1" dirty="0"/>
              <a:t>input</a:t>
            </a:r>
            <a:r>
              <a:rPr lang="en-US" dirty="0"/>
              <a:t> stream and the </a:t>
            </a:r>
            <a:r>
              <a:rPr lang="en-US" b="1" dirty="0"/>
              <a:t>output</a:t>
            </a:r>
            <a:r>
              <a:rPr lang="en-US" dirty="0"/>
              <a:t> stream.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input stream</a:t>
            </a:r>
            <a:r>
              <a:rPr lang="en-US" dirty="0"/>
              <a:t> is used for </a:t>
            </a:r>
            <a:r>
              <a:rPr lang="en-US" b="1" dirty="0"/>
              <a:t>reading data from file</a:t>
            </a:r>
            <a:r>
              <a:rPr lang="en-US" dirty="0"/>
              <a:t> (read operation) and the </a:t>
            </a:r>
            <a:r>
              <a:rPr lang="en-US" b="1" dirty="0"/>
              <a:t>output stream</a:t>
            </a:r>
            <a:r>
              <a:rPr lang="en-US" dirty="0"/>
              <a:t> is used for </a:t>
            </a:r>
            <a:r>
              <a:rPr lang="en-US" b="1" dirty="0"/>
              <a:t>writing into the file </a:t>
            </a:r>
            <a:r>
              <a:rPr lang="en-US" dirty="0"/>
              <a:t>(write operation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</a:t>
            </a:r>
            <a:r>
              <a:rPr lang="en-US" b="1" dirty="0" err="1"/>
              <a:t>.Net</a:t>
            </a:r>
            <a:r>
              <a:rPr lang="en-US" b="1" dirty="0"/>
              <a:t> framework</a:t>
            </a:r>
            <a:r>
              <a:rPr lang="en-US" dirty="0"/>
              <a:t> provides a few basic </a:t>
            </a:r>
            <a:r>
              <a:rPr lang="en-US" b="1" dirty="0"/>
              <a:t>classes</a:t>
            </a:r>
            <a:r>
              <a:rPr lang="en-US" dirty="0"/>
              <a:t> for </a:t>
            </a:r>
            <a:r>
              <a:rPr lang="en-US" b="1" dirty="0"/>
              <a:t>creating</a:t>
            </a:r>
            <a:r>
              <a:rPr lang="en-US" dirty="0"/>
              <a:t>, </a:t>
            </a:r>
            <a:r>
              <a:rPr lang="en-US" b="1" dirty="0"/>
              <a:t>reading</a:t>
            </a:r>
            <a:r>
              <a:rPr lang="en-US" dirty="0"/>
              <a:t> and </a:t>
            </a:r>
            <a:r>
              <a:rPr lang="en-US" b="1" dirty="0"/>
              <a:t>writing</a:t>
            </a:r>
            <a:r>
              <a:rPr lang="en-US" dirty="0"/>
              <a:t> to files on the </a:t>
            </a:r>
            <a:r>
              <a:rPr lang="en-US" b="1" dirty="0"/>
              <a:t>secondary storage</a:t>
            </a:r>
            <a:r>
              <a:rPr lang="en-US" dirty="0"/>
              <a:t> and </a:t>
            </a:r>
            <a:r>
              <a:rPr lang="en-US" b="1" dirty="0"/>
              <a:t>for retrieving</a:t>
            </a:r>
            <a:r>
              <a:rPr lang="en-US" dirty="0"/>
              <a:t> file system information.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located in the </a:t>
            </a:r>
            <a:r>
              <a:rPr lang="en-US" b="1" dirty="0"/>
              <a:t>System.IO namespace</a:t>
            </a:r>
            <a:r>
              <a:rPr lang="en-US" dirty="0"/>
              <a:t> and used both in </a:t>
            </a:r>
            <a:r>
              <a:rPr lang="en-US" b="1" dirty="0"/>
              <a:t>desktop applications</a:t>
            </a:r>
            <a:r>
              <a:rPr lang="en-US" dirty="0"/>
              <a:t> and the </a:t>
            </a:r>
            <a:r>
              <a:rPr lang="en-US" b="1" dirty="0"/>
              <a:t>web applications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3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cap="none" dirty="0" smtClean="0">
                <a:latin typeface="Sitka Small" panose="02000505000000020004" pitchFamily="2" charset="0"/>
              </a:rPr>
              <a:t>Classes Used In File Handling In C#</a:t>
            </a:r>
            <a:endParaRPr lang="en-US" sz="4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FileStream</a:t>
            </a:r>
            <a:endParaRPr lang="en-US" dirty="0" smtClean="0"/>
          </a:p>
          <a:p>
            <a:r>
              <a:rPr lang="en-US" dirty="0" err="1" smtClean="0"/>
              <a:t>BinaryReader</a:t>
            </a:r>
            <a:endParaRPr lang="en-US" dirty="0"/>
          </a:p>
          <a:p>
            <a:r>
              <a:rPr lang="en-US" dirty="0" err="1" smtClean="0"/>
              <a:t>BinaryWriter</a:t>
            </a:r>
            <a:endParaRPr lang="en-US" dirty="0"/>
          </a:p>
          <a:p>
            <a:r>
              <a:rPr lang="en-US" dirty="0" err="1" smtClean="0"/>
              <a:t>StreamReader</a:t>
            </a:r>
            <a:endParaRPr lang="en-US" dirty="0" smtClean="0"/>
          </a:p>
          <a:p>
            <a:r>
              <a:rPr lang="en-US" dirty="0" err="1" smtClean="0"/>
              <a:t>StreamWriter</a:t>
            </a:r>
            <a:endParaRPr lang="en-US" dirty="0"/>
          </a:p>
          <a:p>
            <a:r>
              <a:rPr lang="en-US" dirty="0" err="1" smtClean="0"/>
              <a:t>StringReader</a:t>
            </a:r>
            <a:endParaRPr lang="en-US" dirty="0"/>
          </a:p>
          <a:p>
            <a:r>
              <a:rPr lang="en-US" dirty="0" err="1" smtClean="0"/>
              <a:t>StringWriter</a:t>
            </a:r>
            <a:endParaRPr lang="en-US" dirty="0"/>
          </a:p>
          <a:p>
            <a:r>
              <a:rPr lang="en-US" dirty="0" err="1" smtClean="0"/>
              <a:t>DirectoryInfo</a:t>
            </a:r>
            <a:endParaRPr lang="en-US" dirty="0"/>
          </a:p>
          <a:p>
            <a:r>
              <a:rPr lang="en-US" dirty="0" err="1"/>
              <a:t>FileInfo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9223" y="3120601"/>
            <a:ext cx="82019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Note:</a:t>
            </a:r>
          </a:p>
          <a:p>
            <a:r>
              <a:rPr lang="en-US" sz="2800" dirty="0" smtClean="0"/>
              <a:t>These all classes are present in </a:t>
            </a:r>
            <a:r>
              <a:rPr lang="en-US" sz="2800" b="1" dirty="0" smtClean="0"/>
              <a:t>System.IO</a:t>
            </a:r>
            <a:r>
              <a:rPr lang="en-US" sz="2800" dirty="0" smtClean="0"/>
              <a:t> namespace.</a:t>
            </a:r>
          </a:p>
          <a:p>
            <a:r>
              <a:rPr lang="en-US" sz="2800" dirty="0" smtClean="0"/>
              <a:t>This namespace is used for performing operations with files.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0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6" y="1785470"/>
            <a:ext cx="10585360" cy="2913770"/>
          </a:xfrm>
        </p:spPr>
        <p:txBody>
          <a:bodyPr>
            <a:noAutofit/>
          </a:bodyPr>
          <a:lstStyle/>
          <a:p>
            <a:r>
              <a:rPr lang="en-US" sz="6000" b="1" cap="none" dirty="0" smtClean="0">
                <a:latin typeface="Sitka Small" panose="02000505000000020004" pitchFamily="2" charset="0"/>
              </a:rPr>
              <a:t>Checking File Exist Or Not In C# </a:t>
            </a:r>
            <a:br>
              <a:rPr lang="en-US" sz="6000" b="1" cap="none" dirty="0" smtClean="0">
                <a:latin typeface="Sitka Small" panose="02000505000000020004" pitchFamily="2" charset="0"/>
              </a:rPr>
            </a:br>
            <a:r>
              <a:rPr lang="en-US" sz="6000" b="1" cap="none" dirty="0" smtClean="0">
                <a:latin typeface="Sitka Small" panose="02000505000000020004" pitchFamily="2" charset="0"/>
              </a:rPr>
              <a:t>File Handling</a:t>
            </a:r>
            <a:endParaRPr lang="en-US" sz="6000" b="1" cap="none" dirty="0">
              <a:latin typeface="Sitka Small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882121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PRESENTER: </a:t>
            </a:r>
            <a:r>
              <a:rPr lang="en-US" sz="3200" b="1" dirty="0" smtClean="0"/>
              <a:t>MOHAMMAD ADIL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95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itka Small" panose="02000505000000020004" pitchFamily="2" charset="0"/>
              </a:rPr>
              <a:t>FILE EXIST OR NOT IN C#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add the namespace </a:t>
            </a:r>
            <a:r>
              <a:rPr lang="en-US" b="1" dirty="0" smtClean="0"/>
              <a:t>System.IO;</a:t>
            </a:r>
          </a:p>
          <a:p>
            <a:r>
              <a:rPr lang="en-US" dirty="0" smtClean="0"/>
              <a:t>Then use the File class which is present in </a:t>
            </a:r>
            <a:r>
              <a:rPr lang="en-US" b="1" dirty="0" smtClean="0"/>
              <a:t>System.IO </a:t>
            </a:r>
            <a:r>
              <a:rPr lang="en-US" dirty="0" smtClean="0"/>
              <a:t>namespace.</a:t>
            </a:r>
          </a:p>
          <a:p>
            <a:r>
              <a:rPr lang="en-US" dirty="0" smtClean="0"/>
              <a:t>After that use the </a:t>
            </a:r>
            <a:r>
              <a:rPr lang="en-US" b="1" dirty="0" smtClean="0"/>
              <a:t>Exists</a:t>
            </a:r>
            <a:r>
              <a:rPr lang="en-US" dirty="0" smtClean="0"/>
              <a:t> method of </a:t>
            </a:r>
            <a:r>
              <a:rPr lang="en-US" b="1" dirty="0" smtClean="0"/>
              <a:t>File</a:t>
            </a:r>
            <a:r>
              <a:rPr lang="en-US" dirty="0" smtClean="0"/>
              <a:t> class for checking that file is present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6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6" y="1785470"/>
            <a:ext cx="10585360" cy="2913770"/>
          </a:xfrm>
        </p:spPr>
        <p:txBody>
          <a:bodyPr>
            <a:noAutofit/>
          </a:bodyPr>
          <a:lstStyle/>
          <a:p>
            <a:r>
              <a:rPr lang="en-US" sz="6000" b="1" cap="none" dirty="0" smtClean="0">
                <a:latin typeface="Sitka Small" panose="02000505000000020004" pitchFamily="2" charset="0"/>
              </a:rPr>
              <a:t>Reading Data From Text File In C# </a:t>
            </a:r>
            <a:br>
              <a:rPr lang="en-US" sz="6000" b="1" cap="none" dirty="0" smtClean="0">
                <a:latin typeface="Sitka Small" panose="02000505000000020004" pitchFamily="2" charset="0"/>
              </a:rPr>
            </a:br>
            <a:r>
              <a:rPr lang="en-US" sz="6000" b="1" cap="none" dirty="0" smtClean="0">
                <a:latin typeface="Sitka Small" panose="02000505000000020004" pitchFamily="2" charset="0"/>
              </a:rPr>
              <a:t>File Handling</a:t>
            </a:r>
            <a:endParaRPr lang="en-US" sz="6000" b="1" cap="none" dirty="0">
              <a:latin typeface="Sitka Small" panose="02000505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882121"/>
            <a:ext cx="7197726" cy="14054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PRESENTER: </a:t>
            </a:r>
            <a:r>
              <a:rPr lang="en-US" sz="3200" b="1" dirty="0" smtClean="0"/>
              <a:t>MOHAMMAD ADIL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49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itka Small" panose="02000505000000020004" pitchFamily="2" charset="0"/>
              </a:rPr>
              <a:t>READING DATA FROM TEXT </a:t>
            </a:r>
            <a:r>
              <a:rPr lang="en-US" dirty="0" smtClean="0">
                <a:latin typeface="Sitka Small" panose="02000505000000020004" pitchFamily="2" charset="0"/>
              </a:rPr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the </a:t>
            </a:r>
            <a:r>
              <a:rPr lang="en-US" b="1" dirty="0" smtClean="0"/>
              <a:t>File</a:t>
            </a:r>
            <a:r>
              <a:rPr lang="en-US" dirty="0" smtClean="0"/>
              <a:t> class which is present in </a:t>
            </a:r>
            <a:r>
              <a:rPr lang="en-US" b="1" dirty="0" smtClean="0"/>
              <a:t>System.IO </a:t>
            </a:r>
            <a:r>
              <a:rPr lang="en-US" dirty="0" smtClean="0"/>
              <a:t>namespace.</a:t>
            </a:r>
          </a:p>
          <a:p>
            <a:r>
              <a:rPr lang="en-US" dirty="0" smtClean="0"/>
              <a:t>Use </a:t>
            </a:r>
            <a:r>
              <a:rPr lang="en-US" b="1" dirty="0" err="1" smtClean="0"/>
              <a:t>ReadAllText</a:t>
            </a:r>
            <a:r>
              <a:rPr lang="en-US" dirty="0" smtClean="0"/>
              <a:t> method of </a:t>
            </a:r>
            <a:r>
              <a:rPr lang="en-US" b="1" dirty="0" smtClean="0"/>
              <a:t>File</a:t>
            </a:r>
            <a:r>
              <a:rPr lang="en-US" dirty="0" smtClean="0"/>
              <a:t> class to read the data from text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764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Sitka Small</vt:lpstr>
      <vt:lpstr>Celestial</vt:lpstr>
      <vt:lpstr>FILE HANDLING / FILE I/O IN C#</vt:lpstr>
      <vt:lpstr>PowerPoint Presentation</vt:lpstr>
      <vt:lpstr>File Handling In C#</vt:lpstr>
      <vt:lpstr>FILE HANDLING IN C#</vt:lpstr>
      <vt:lpstr>Classes Used In File Handling In C#</vt:lpstr>
      <vt:lpstr>Checking File Exist Or Not In C#  File Handling</vt:lpstr>
      <vt:lpstr>FILE EXIST OR NOT IN C# </vt:lpstr>
      <vt:lpstr>Reading Data From Text File In C#  File Handling</vt:lpstr>
      <vt:lpstr>READING DATA FROM TEXT FILE</vt:lpstr>
      <vt:lpstr>How To Create A Copy Of A File In C#</vt:lpstr>
      <vt:lpstr>Copying data from one file to another file</vt:lpstr>
      <vt:lpstr>Copying data from one file to another file</vt:lpstr>
      <vt:lpstr>Creating File And Writing To A File  In C#</vt:lpstr>
      <vt:lpstr>File Stream And Stream Writer</vt:lpstr>
      <vt:lpstr>File stream and stream writer</vt:lpstr>
      <vt:lpstr>File stream and stream writer</vt:lpstr>
      <vt:lpstr>Directory Info Class In File Handling IN C#</vt:lpstr>
      <vt:lpstr>Directory Info class</vt:lpstr>
      <vt:lpstr>C# Directory Info Class</vt:lpstr>
      <vt:lpstr>C# Directory Info Class</vt:lpstr>
      <vt:lpstr>Useful Properties Of Directory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 IN C#</dc:title>
  <dc:creator>Mohammad Adil</dc:creator>
  <cp:lastModifiedBy>Mohammad Adil</cp:lastModifiedBy>
  <cp:revision>102</cp:revision>
  <dcterms:created xsi:type="dcterms:W3CDTF">2020-07-06T07:02:21Z</dcterms:created>
  <dcterms:modified xsi:type="dcterms:W3CDTF">2022-02-07T11:32:34Z</dcterms:modified>
</cp:coreProperties>
</file>