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2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659805-7E5C-4F39-8E5C-1B7139924E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688BE5-8253-4EA7-AB2A-F0764262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889" y="1376979"/>
            <a:ext cx="9557236" cy="3008752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File stream</a:t>
            </a:r>
            <a:r>
              <a:rPr lang="en-US" sz="6000" b="1" dirty="0" smtClean="0"/>
              <a:t> class in file handling in </a:t>
            </a:r>
            <a:r>
              <a:rPr lang="en-US" sz="6000" b="1" dirty="0" err="1" smtClean="0"/>
              <a:t>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89134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Adil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7182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C# </a:t>
            </a:r>
            <a:r>
              <a:rPr lang="en-US" sz="4400" dirty="0" smtClean="0"/>
              <a:t>Stream READER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19544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b="1" dirty="0" err="1"/>
              <a:t>StreamReader</a:t>
            </a:r>
            <a:r>
              <a:rPr lang="en-US" dirty="0"/>
              <a:t> class is used to read string from the stream.</a:t>
            </a:r>
            <a:endParaRPr lang="en-US" b="1" dirty="0" smtClean="0"/>
          </a:p>
          <a:p>
            <a:r>
              <a:rPr lang="en-US" b="1" dirty="0" err="1" smtClean="0"/>
              <a:t>StreamReader</a:t>
            </a:r>
            <a:r>
              <a:rPr lang="en-US" dirty="0" smtClean="0"/>
              <a:t> </a:t>
            </a:r>
            <a:r>
              <a:rPr lang="en-US" dirty="0"/>
              <a:t>reads text files.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namespace for it is </a:t>
            </a:r>
            <a:r>
              <a:rPr lang="en-US" b="1" dirty="0"/>
              <a:t>System.IO</a:t>
            </a:r>
            <a:r>
              <a:rPr lang="en-US" dirty="0"/>
              <a:t> </a:t>
            </a:r>
            <a:r>
              <a:rPr lang="en-US" dirty="0" smtClean="0"/>
              <a:t>namespace.</a:t>
            </a:r>
          </a:p>
          <a:p>
            <a:r>
              <a:rPr lang="en-US" dirty="0"/>
              <a:t>It inherits </a:t>
            </a:r>
            <a:r>
              <a:rPr lang="en-US" b="1" dirty="0" err="1"/>
              <a:t>TextReader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It provides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to read data from the stream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provides </a:t>
            </a:r>
            <a:r>
              <a:rPr lang="en-US" b="1" dirty="0" err="1" smtClean="0"/>
              <a:t>ReadToEnd</a:t>
            </a:r>
            <a:r>
              <a:rPr lang="en-US" b="1" dirty="0" smtClean="0"/>
              <a:t>()</a:t>
            </a:r>
            <a:r>
              <a:rPr lang="en-US" dirty="0" smtClean="0"/>
              <a:t> method </a:t>
            </a:r>
            <a:r>
              <a:rPr lang="en-US" dirty="0"/>
              <a:t>to </a:t>
            </a:r>
            <a:r>
              <a:rPr lang="en-US" dirty="0" smtClean="0"/>
              <a:t>read all </a:t>
            </a:r>
            <a:r>
              <a:rPr lang="en-US" dirty="0"/>
              <a:t>data from the stream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Peek()</a:t>
            </a:r>
            <a:r>
              <a:rPr lang="en-US" dirty="0" smtClean="0"/>
              <a:t> - Returns </a:t>
            </a:r>
            <a:r>
              <a:rPr lang="en-US" dirty="0"/>
              <a:t>if there is a character or not.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4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File stream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FileStream</a:t>
            </a:r>
            <a:r>
              <a:rPr lang="en-US" dirty="0"/>
              <a:t> Class represents a File in the Computer</a:t>
            </a:r>
            <a:r>
              <a:rPr lang="en-US" dirty="0" smtClean="0"/>
              <a:t>.</a:t>
            </a:r>
          </a:p>
          <a:p>
            <a:r>
              <a:rPr lang="en-US" dirty="0"/>
              <a:t>Use the </a:t>
            </a:r>
            <a:r>
              <a:rPr lang="en-US" b="1" dirty="0" err="1"/>
              <a:t>FileStream</a:t>
            </a:r>
            <a:r>
              <a:rPr lang="en-US" dirty="0"/>
              <a:t> class to read from, write to, open, and close files on a file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FileStream</a:t>
            </a:r>
            <a:r>
              <a:rPr lang="en-US" dirty="0"/>
              <a:t> is a class used for reading and writing files in C#.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part of the </a:t>
            </a:r>
            <a:r>
              <a:rPr lang="en-US" b="1" dirty="0"/>
              <a:t>System.IO</a:t>
            </a:r>
            <a:r>
              <a:rPr lang="en-US" dirty="0"/>
              <a:t> namespace. </a:t>
            </a:r>
            <a:endParaRPr lang="en-US" dirty="0" smtClean="0"/>
          </a:p>
          <a:p>
            <a:r>
              <a:rPr lang="en-US" b="1" dirty="0" err="1"/>
              <a:t>FileStream</a:t>
            </a:r>
            <a:r>
              <a:rPr lang="en-US" dirty="0"/>
              <a:t> is derived from the </a:t>
            </a:r>
            <a:r>
              <a:rPr lang="en-US" b="1" dirty="0"/>
              <a:t>Stream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6869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File stream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FileStream</a:t>
            </a:r>
            <a:r>
              <a:rPr lang="en-US" dirty="0"/>
              <a:t> Class is used to perform the basic operation of reading and writing operating system files. </a:t>
            </a:r>
            <a:endParaRPr lang="en-US" dirty="0" smtClean="0"/>
          </a:p>
          <a:p>
            <a:r>
              <a:rPr lang="en-US" b="1" dirty="0" err="1" smtClean="0"/>
              <a:t>FileStream</a:t>
            </a:r>
            <a:r>
              <a:rPr lang="en-US" dirty="0" smtClean="0"/>
              <a:t> </a:t>
            </a:r>
            <a:r>
              <a:rPr lang="en-US" dirty="0"/>
              <a:t>class helps in reading from, writing and closing files.</a:t>
            </a:r>
          </a:p>
          <a:p>
            <a:r>
              <a:rPr lang="en-US" dirty="0"/>
              <a:t>To manipulate files using </a:t>
            </a:r>
            <a:r>
              <a:rPr lang="en-US" b="1" dirty="0" err="1"/>
              <a:t>FileStream</a:t>
            </a:r>
            <a:r>
              <a:rPr lang="en-US" dirty="0"/>
              <a:t>, you need to create an object of </a:t>
            </a:r>
            <a:r>
              <a:rPr lang="en-US" b="1" dirty="0" err="1"/>
              <a:t>FileStream</a:t>
            </a:r>
            <a:r>
              <a:rPr lang="en-US" dirty="0"/>
              <a:t> class. </a:t>
            </a:r>
          </a:p>
          <a:p>
            <a:r>
              <a:rPr lang="en-US" dirty="0"/>
              <a:t>This object has </a:t>
            </a:r>
            <a:r>
              <a:rPr lang="en-US" b="1" dirty="0"/>
              <a:t>four</a:t>
            </a:r>
            <a:r>
              <a:rPr lang="en-US" dirty="0"/>
              <a:t> parameters; the </a:t>
            </a:r>
            <a:r>
              <a:rPr lang="en-US" b="1" dirty="0"/>
              <a:t>Name of the File</a:t>
            </a:r>
            <a:r>
              <a:rPr lang="en-US" dirty="0"/>
              <a:t>, </a:t>
            </a:r>
            <a:r>
              <a:rPr lang="en-US" b="1" dirty="0" err="1"/>
              <a:t>FileMode</a:t>
            </a:r>
            <a:r>
              <a:rPr lang="en-US" dirty="0"/>
              <a:t>, </a:t>
            </a:r>
            <a:r>
              <a:rPr lang="en-US" b="1" dirty="0" err="1"/>
              <a:t>FileAccess</a:t>
            </a:r>
            <a:r>
              <a:rPr lang="en-US" dirty="0"/>
              <a:t>, and </a:t>
            </a:r>
            <a:r>
              <a:rPr lang="en-US" b="1" dirty="0" err="1"/>
              <a:t>FileShare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9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6264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File stream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4034"/>
            <a:ext cx="10131425" cy="4527674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 err="1" smtClean="0"/>
              <a:t>FileMode</a:t>
            </a:r>
            <a:r>
              <a:rPr lang="en-US" sz="3300" b="1" dirty="0" smtClean="0"/>
              <a:t>:</a:t>
            </a:r>
            <a:r>
              <a:rPr lang="en-US" dirty="0" smtClean="0"/>
              <a:t> It </a:t>
            </a:r>
            <a:r>
              <a:rPr lang="en-US" dirty="0"/>
              <a:t>specifies how to operation system should open the file. It </a:t>
            </a:r>
            <a:r>
              <a:rPr lang="en-US" dirty="0" smtClean="0"/>
              <a:t>has following members.</a:t>
            </a:r>
            <a:endParaRPr lang="en-US" dirty="0"/>
          </a:p>
          <a:p>
            <a:r>
              <a:rPr lang="en-US" b="1" dirty="0"/>
              <a:t>Append</a:t>
            </a:r>
            <a:r>
              <a:rPr lang="en-US" dirty="0"/>
              <a:t> 	</a:t>
            </a:r>
            <a:r>
              <a:rPr lang="en-US" dirty="0" smtClean="0"/>
              <a:t>		Open </a:t>
            </a:r>
            <a:r>
              <a:rPr lang="en-US" dirty="0"/>
              <a:t>the file if exist or create a new file. If file exists then </a:t>
            </a:r>
            <a:r>
              <a:rPr lang="en-US" dirty="0" smtClean="0"/>
              <a:t>						place cursor at </a:t>
            </a:r>
            <a:r>
              <a:rPr lang="en-US" dirty="0"/>
              <a:t>the end of the file.</a:t>
            </a:r>
          </a:p>
          <a:p>
            <a:r>
              <a:rPr lang="en-US" b="1" dirty="0" smtClean="0"/>
              <a:t>Create</a:t>
            </a:r>
            <a:r>
              <a:rPr lang="en-US" dirty="0" smtClean="0"/>
              <a:t> 			</a:t>
            </a:r>
            <a:r>
              <a:rPr lang="en-US" dirty="0" smtClean="0"/>
              <a:t>It specifies operating system to create a new file. If file 							already exists then previous file will be overwritten.</a:t>
            </a:r>
          </a:p>
          <a:p>
            <a:r>
              <a:rPr lang="en-US" b="1" dirty="0" err="1" smtClean="0"/>
              <a:t>CreateNew</a:t>
            </a:r>
            <a:r>
              <a:rPr lang="en-US" dirty="0" smtClean="0"/>
              <a:t> 		It create a new file and If file already exists then throw 							</a:t>
            </a:r>
            <a:r>
              <a:rPr lang="en-US" dirty="0" err="1" smtClean="0"/>
              <a:t>IOException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Open</a:t>
            </a:r>
            <a:r>
              <a:rPr lang="en-US" dirty="0" smtClean="0"/>
              <a:t>  </a:t>
            </a:r>
            <a:r>
              <a:rPr lang="en-US" dirty="0" smtClean="0"/>
              <a:t>			Open </a:t>
            </a:r>
            <a:r>
              <a:rPr lang="en-US" dirty="0"/>
              <a:t>existing file.</a:t>
            </a:r>
          </a:p>
          <a:p>
            <a:r>
              <a:rPr lang="en-US" b="1" dirty="0" smtClean="0"/>
              <a:t>Open </a:t>
            </a:r>
            <a:r>
              <a:rPr lang="en-US" b="1" dirty="0"/>
              <a:t>or Create</a:t>
            </a:r>
            <a:r>
              <a:rPr lang="en-US" dirty="0"/>
              <a:t> 	</a:t>
            </a:r>
            <a:r>
              <a:rPr lang="en-US" dirty="0" smtClean="0"/>
              <a:t>Open </a:t>
            </a:r>
            <a:r>
              <a:rPr lang="en-US" dirty="0"/>
              <a:t>existing file and if file not found then create new file.</a:t>
            </a:r>
          </a:p>
          <a:p>
            <a:r>
              <a:rPr lang="en-US" b="1" dirty="0"/>
              <a:t>Truncate</a:t>
            </a:r>
            <a:r>
              <a:rPr lang="en-US" dirty="0"/>
              <a:t> 	</a:t>
            </a:r>
            <a:r>
              <a:rPr lang="en-US" dirty="0" smtClean="0"/>
              <a:t>	Open </a:t>
            </a:r>
            <a:r>
              <a:rPr lang="en-US" dirty="0"/>
              <a:t>an existing file and cut all the stored data. So the file </a:t>
            </a:r>
            <a:r>
              <a:rPr lang="en-US" dirty="0" smtClean="0"/>
              <a:t>						size becomes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6264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File Access</a:t>
            </a:r>
            <a:endParaRPr lang="en-US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4034"/>
            <a:ext cx="10131425" cy="452767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It </a:t>
            </a:r>
            <a:r>
              <a:rPr lang="en-US" sz="3600" b="1" dirty="0"/>
              <a:t>specifies the access to the file.	</a:t>
            </a:r>
            <a:endParaRPr lang="en-US" sz="3600" b="1" dirty="0" smtClean="0"/>
          </a:p>
          <a:p>
            <a:r>
              <a:rPr lang="en-US" dirty="0" smtClean="0"/>
              <a:t>– </a:t>
            </a:r>
            <a:r>
              <a:rPr lang="en-US" b="1" dirty="0"/>
              <a:t>Read</a:t>
            </a:r>
            <a:r>
              <a:rPr lang="en-US" dirty="0"/>
              <a:t> – To read data from a file</a:t>
            </a:r>
          </a:p>
          <a:p>
            <a:r>
              <a:rPr lang="en-US" dirty="0"/>
              <a:t>– </a:t>
            </a:r>
            <a:r>
              <a:rPr lang="en-US" b="1" dirty="0"/>
              <a:t>Write</a:t>
            </a:r>
            <a:r>
              <a:rPr lang="en-US" dirty="0"/>
              <a:t> – To write data to a file</a:t>
            </a:r>
          </a:p>
          <a:p>
            <a:r>
              <a:rPr lang="en-US" dirty="0"/>
              <a:t>– </a:t>
            </a:r>
            <a:r>
              <a:rPr lang="en-US" b="1" dirty="0" err="1"/>
              <a:t>ReadWrite</a:t>
            </a:r>
            <a:r>
              <a:rPr lang="en-US" dirty="0"/>
              <a:t> – To read and write data to a file</a:t>
            </a:r>
          </a:p>
        </p:txBody>
      </p:sp>
    </p:spTree>
    <p:extLst>
      <p:ext uri="{BB962C8B-B14F-4D97-AF65-F5344CB8AC3E}">
        <p14:creationId xmlns:p14="http://schemas.microsoft.com/office/powerpoint/2010/main" val="12244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889" y="1376979"/>
            <a:ext cx="9557236" cy="3008752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Stream WRITER</a:t>
            </a:r>
            <a:r>
              <a:rPr lang="en-US" sz="6000" b="1" dirty="0" smtClean="0"/>
              <a:t> class in file handling in </a:t>
            </a:r>
            <a:r>
              <a:rPr lang="en-US" sz="6000" b="1" dirty="0" err="1" smtClean="0"/>
              <a:t>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89134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Adil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625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C# </a:t>
            </a:r>
            <a:r>
              <a:rPr lang="en-US" sz="4400" dirty="0" smtClean="0"/>
              <a:t>Stream Writer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StreamWriter</a:t>
            </a:r>
            <a:r>
              <a:rPr lang="en-US" dirty="0" smtClean="0"/>
              <a:t> </a:t>
            </a:r>
            <a:r>
              <a:rPr lang="en-US" dirty="0"/>
              <a:t>class can be used to write text files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StreamWriter</a:t>
            </a:r>
            <a:r>
              <a:rPr lang="en-US" dirty="0"/>
              <a:t> class in C# writes characters to a stream in a specified encoding. </a:t>
            </a:r>
            <a:endParaRPr lang="en-US" dirty="0" smtClean="0"/>
          </a:p>
          <a:p>
            <a:r>
              <a:rPr lang="en-US" b="1" dirty="0" err="1" smtClean="0"/>
              <a:t>StreamWriter.Write</a:t>
            </a:r>
            <a:r>
              <a:rPr lang="en-US" b="1" dirty="0"/>
              <a:t>()</a:t>
            </a:r>
            <a:r>
              <a:rPr lang="en-US" dirty="0"/>
              <a:t> method is responsible for writing text to a </a:t>
            </a:r>
            <a:r>
              <a:rPr lang="en-US" dirty="0" smtClean="0"/>
              <a:t>stream.</a:t>
            </a:r>
          </a:p>
          <a:p>
            <a:r>
              <a:rPr lang="en-US" b="1" dirty="0" err="1" smtClean="0"/>
              <a:t>StreamWriter</a:t>
            </a:r>
            <a:r>
              <a:rPr lang="en-US" dirty="0" smtClean="0"/>
              <a:t> </a:t>
            </a:r>
            <a:r>
              <a:rPr lang="en-US" dirty="0"/>
              <a:t>class is inherited from </a:t>
            </a:r>
            <a:r>
              <a:rPr lang="en-US" b="1" dirty="0" err="1"/>
              <a:t>TextWriter</a:t>
            </a:r>
            <a:r>
              <a:rPr lang="en-US" dirty="0"/>
              <a:t> class that provides methods to write an object to a string, write strings to a file, or to serialize XML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9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C# </a:t>
            </a:r>
            <a:r>
              <a:rPr lang="en-US" sz="4400" dirty="0" smtClean="0"/>
              <a:t>Stream Writer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StreamWriter</a:t>
            </a:r>
            <a:r>
              <a:rPr lang="en-US" dirty="0"/>
              <a:t> class has several constructors and provides us with many methods. </a:t>
            </a:r>
          </a:p>
          <a:p>
            <a:r>
              <a:rPr lang="en-US" dirty="0"/>
              <a:t>It is best placed in a </a:t>
            </a:r>
            <a:r>
              <a:rPr lang="en-US" b="1" dirty="0"/>
              <a:t>using statement</a:t>
            </a:r>
            <a:r>
              <a:rPr lang="en-US" dirty="0"/>
              <a:t> to ensure that the resources can be removed when no longer needed.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5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889" y="1376979"/>
            <a:ext cx="9557236" cy="3008752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Stream READER</a:t>
            </a:r>
            <a:r>
              <a:rPr lang="en-US" sz="6000" b="1" dirty="0" smtClean="0"/>
              <a:t> class in file handling in </a:t>
            </a:r>
            <a:r>
              <a:rPr lang="en-US" sz="6000" b="1" dirty="0" err="1" smtClean="0"/>
              <a:t>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89134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Adil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357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379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File stream class in file handling in c#</vt:lpstr>
      <vt:lpstr>File stream</vt:lpstr>
      <vt:lpstr>File stream</vt:lpstr>
      <vt:lpstr>File stream</vt:lpstr>
      <vt:lpstr>File Access</vt:lpstr>
      <vt:lpstr>Stream WRITER class in file handling in c#</vt:lpstr>
      <vt:lpstr>C# Stream Writer</vt:lpstr>
      <vt:lpstr>C# Stream Writer</vt:lpstr>
      <vt:lpstr>Stream READER class in file handling in c#</vt:lpstr>
      <vt:lpstr>C# Stream READER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stream class in file handling in c#</dc:title>
  <dc:creator>Muhammad Adil</dc:creator>
  <cp:lastModifiedBy>Mohammad Adil</cp:lastModifiedBy>
  <cp:revision>41</cp:revision>
  <dcterms:created xsi:type="dcterms:W3CDTF">2020-10-08T12:14:13Z</dcterms:created>
  <dcterms:modified xsi:type="dcterms:W3CDTF">2022-02-08T20:13:56Z</dcterms:modified>
</cp:coreProperties>
</file>