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3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8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75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56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7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5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5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5D05D1-D848-4B58-956F-751CF1A726E5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71D2ED-768E-43EB-A291-E78BCC4E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4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611" y="1964267"/>
            <a:ext cx="9370514" cy="2421464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GUID </a:t>
            </a:r>
            <a:r>
              <a:rPr lang="en-US" sz="9600" b="1" dirty="0" smtClean="0"/>
              <a:t>IN </a:t>
            </a:r>
            <a:r>
              <a:rPr lang="en-US" sz="9600" b="1" dirty="0" smtClean="0"/>
              <a:t>C#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/>
              <a:t>Presenter: </a:t>
            </a:r>
            <a:r>
              <a:rPr lang="en-US" sz="2400" b="1" i="1" dirty="0" err="1" smtClean="0"/>
              <a:t>mohammad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adil</a:t>
            </a:r>
            <a:endParaRPr lang="en-US" sz="2400" b="1" i="1" dirty="0"/>
          </a:p>
        </p:txBody>
      </p:sp>
      <p:pic>
        <p:nvPicPr>
          <p:cNvPr id="4" name="Picture 3" descr="File:C Sharp wordmark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49" y="283513"/>
            <a:ext cx="1680754" cy="16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73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 </a:t>
            </a:r>
            <a:r>
              <a:rPr lang="en-US" b="1" dirty="0" smtClean="0"/>
              <a:t>IN </a:t>
            </a:r>
            <a:r>
              <a:rPr lang="en-US" b="1" dirty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Guid</a:t>
            </a:r>
            <a:r>
              <a:rPr lang="en-US" dirty="0"/>
              <a:t> is a </a:t>
            </a:r>
            <a:r>
              <a:rPr lang="en-US" dirty="0" smtClean="0"/>
              <a:t>“globally </a:t>
            </a:r>
            <a:r>
              <a:rPr lang="en-US" dirty="0"/>
              <a:t>unique </a:t>
            </a:r>
            <a:r>
              <a:rPr lang="en-US" dirty="0" smtClean="0"/>
              <a:t>identifier”.</a:t>
            </a:r>
          </a:p>
          <a:p>
            <a:r>
              <a:rPr lang="en-US" dirty="0"/>
              <a:t>We can use </a:t>
            </a:r>
            <a:r>
              <a:rPr lang="en-US" dirty="0" err="1" smtClean="0"/>
              <a:t>Guid</a:t>
            </a:r>
            <a:r>
              <a:rPr lang="en-US" dirty="0" smtClean="0"/>
              <a:t> </a:t>
            </a:r>
            <a:r>
              <a:rPr lang="en-US" dirty="0"/>
              <a:t>to enforce </a:t>
            </a:r>
            <a:r>
              <a:rPr lang="en-US" dirty="0" smtClean="0"/>
              <a:t>uniqueness.</a:t>
            </a:r>
          </a:p>
          <a:p>
            <a:r>
              <a:rPr lang="en-US" dirty="0" smtClean="0"/>
              <a:t>This </a:t>
            </a:r>
            <a:r>
              <a:rPr lang="en-US" dirty="0"/>
              <a:t>means the value will not conflict with another </a:t>
            </a:r>
            <a:r>
              <a:rPr lang="en-US" dirty="0" err="1" smtClean="0"/>
              <a:t>Guid</a:t>
            </a:r>
            <a:r>
              <a:rPr lang="en-US" dirty="0" smtClean="0"/>
              <a:t>.</a:t>
            </a:r>
          </a:p>
          <a:p>
            <a:r>
              <a:rPr lang="en-US" dirty="0"/>
              <a:t>We find that databases can use </a:t>
            </a:r>
            <a:r>
              <a:rPr lang="en-US" dirty="0" err="1"/>
              <a:t>Guids</a:t>
            </a:r>
            <a:r>
              <a:rPr lang="en-US" dirty="0"/>
              <a:t> to provide a unique identifier for a row of </a:t>
            </a:r>
            <a:r>
              <a:rPr lang="en-US" dirty="0" smtClean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701200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 CLASS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GUID is a </a:t>
            </a:r>
            <a:r>
              <a:rPr lang="en-US" dirty="0" smtClean="0"/>
              <a:t>128-bit </a:t>
            </a:r>
            <a:r>
              <a:rPr lang="en-US" dirty="0"/>
              <a:t>(16 bytes) that you can use across all computers and networks wherever a unique identifier is required</a:t>
            </a:r>
            <a:r>
              <a:rPr lang="en-US" dirty="0" smtClean="0"/>
              <a:t>.</a:t>
            </a:r>
          </a:p>
          <a:p>
            <a:r>
              <a:rPr lang="en-US" dirty="0"/>
              <a:t>Without getting into detail, let me tell you there </a:t>
            </a:r>
            <a:r>
              <a:rPr lang="en-US" dirty="0" smtClean="0"/>
              <a:t>are </a:t>
            </a:r>
            <a:r>
              <a:rPr lang="en-US" b="1" dirty="0"/>
              <a:t>5,316,911,983,139,663,491,615,228,241,121,400,000</a:t>
            </a:r>
            <a:r>
              <a:rPr lang="en-US" dirty="0"/>
              <a:t> possible </a:t>
            </a:r>
            <a:r>
              <a:rPr lang="en-US" dirty="0" smtClean="0"/>
              <a:t>combinations.</a:t>
            </a:r>
          </a:p>
          <a:p>
            <a:r>
              <a:rPr lang="en-US" dirty="0"/>
              <a:t>It has 36 characters including hyphens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2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110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GUID IN C#</vt:lpstr>
      <vt:lpstr>GUID IN C#</vt:lpstr>
      <vt:lpstr>GUID CLASS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 CLASS IN C#</dc:title>
  <dc:creator>Mohammad Adil</dc:creator>
  <cp:lastModifiedBy>Mohammad Adil</cp:lastModifiedBy>
  <cp:revision>17</cp:revision>
  <dcterms:created xsi:type="dcterms:W3CDTF">2022-03-12T19:58:50Z</dcterms:created>
  <dcterms:modified xsi:type="dcterms:W3CDTF">2022-03-13T11:08:19Z</dcterms:modified>
</cp:coreProperties>
</file>