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198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rgbClr val="FFFFFF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  <a:lvl2pPr>
              <a:defRPr sz="2800" b="0">
                <a:solidFill>
                  <a:schemeClr val="tx1"/>
                </a:solidFill>
              </a:defRPr>
            </a:lvl2pPr>
            <a:lvl3pPr>
              <a:defRPr sz="2400" b="0">
                <a:solidFill>
                  <a:schemeClr val="tx1"/>
                </a:solidFill>
              </a:defRPr>
            </a:lvl3pPr>
            <a:lvl4pPr>
              <a:defRPr sz="2400" b="0">
                <a:solidFill>
                  <a:schemeClr val="tx1"/>
                </a:solidFill>
              </a:defRPr>
            </a:lvl4pPr>
            <a:lvl5pPr>
              <a:defRPr sz="2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097280"/>
            <a:ext cx="5212080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7" y="6223830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274DD80-4363-4945-9AC1-292505E8788B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1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65C8F82-6F02-4805-B6A9-37C8612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2697" y="738683"/>
            <a:ext cx="11443063" cy="2926080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bg1"/>
                </a:solidFill>
              </a:rPr>
              <a:t>Can We Store Different Types Of Data In An Array Without Using Collection ?</a:t>
            </a:r>
            <a:endParaRPr lang="en-US" sz="5400" cap="none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10673" y="4038601"/>
            <a:ext cx="8765577" cy="1388165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Presenter: Mohammad Adil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-26126" y="165087"/>
            <a:ext cx="2718128" cy="1963091"/>
          </a:xfrm>
          <a:prstGeom prst="rect">
            <a:avLst/>
          </a:prstGeom>
        </p:spPr>
      </p:pic>
      <p:pic>
        <p:nvPicPr>
          <p:cNvPr id="7" name="Picture 6" descr="File:C Sharp wordmark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473493"/>
            <a:ext cx="1906544" cy="190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1" y="5056745"/>
            <a:ext cx="4940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C# Interview Questions </a:t>
            </a:r>
          </a:p>
          <a:p>
            <a:pPr algn="ctr"/>
            <a:r>
              <a:rPr lang="en-US" sz="3600" b="1" dirty="0"/>
              <a:t>And Answers</a:t>
            </a:r>
          </a:p>
        </p:txBody>
      </p:sp>
    </p:spTree>
    <p:extLst>
      <p:ext uri="{BB962C8B-B14F-4D97-AF65-F5344CB8AC3E}">
        <p14:creationId xmlns:p14="http://schemas.microsoft.com/office/powerpoint/2010/main" val="899322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6286" y="2913019"/>
            <a:ext cx="9361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Purpose Of This Video </a:t>
            </a:r>
            <a:r>
              <a:rPr lang="en-US" sz="5400" b="1" dirty="0" smtClean="0"/>
              <a:t>Series ??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760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Can We Store Different Types Of Data In An Array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/>
              <a:t>Yes</a:t>
            </a:r>
            <a:r>
              <a:rPr lang="en-US" dirty="0" smtClean="0"/>
              <a:t> We can do that by creating an array of </a:t>
            </a:r>
            <a:r>
              <a:rPr lang="en-US" b="1" dirty="0" smtClean="0"/>
              <a:t>object</a:t>
            </a:r>
            <a:r>
              <a:rPr lang="en-US" dirty="0" smtClean="0"/>
              <a:t>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56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Can We Store Different Types Of Data In An Array Without Using Collection ?</vt:lpstr>
      <vt:lpstr>PowerPoint Presentation</vt:lpstr>
      <vt:lpstr>Can We Store Different Types Of Data In An Array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Store Different Types Of Data In An Array ?</dc:title>
  <dc:creator>Mohammad Adil</dc:creator>
  <cp:lastModifiedBy>Mohammad Adil</cp:lastModifiedBy>
  <cp:revision>7</cp:revision>
  <dcterms:created xsi:type="dcterms:W3CDTF">2022-03-12T20:02:29Z</dcterms:created>
  <dcterms:modified xsi:type="dcterms:W3CDTF">2022-03-13T14:35:09Z</dcterms:modified>
</cp:coreProperties>
</file>