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1" y="243841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198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1" y="3869636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199">
                <a:solidFill>
                  <a:srgbClr val="FFFFFF"/>
                </a:solidFill>
              </a:defRPr>
            </a:lvl1pPr>
            <a:lvl2pPr marL="457063" indent="0" algn="ctr">
              <a:buNone/>
              <a:defRPr sz="2199"/>
            </a:lvl2pPr>
            <a:lvl3pPr marL="914126" indent="0" algn="ctr">
              <a:buNone/>
              <a:defRPr sz="21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9CCB1F1-B984-4A1D-8A6B-50DA8087AE18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5FCAC91-A25B-49BC-9F05-878097C41C8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89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B1F1-B984-4A1D-8A6B-50DA8087AE18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CAC91-A25B-49BC-9F05-878097C41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B1F1-B984-4A1D-8A6B-50DA8087AE18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CAC91-A25B-49BC-9F05-878097C41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4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B1F1-B984-4A1D-8A6B-50DA8087AE18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CAC91-A25B-49BC-9F05-878097C41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198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199">
                <a:solidFill>
                  <a:schemeClr val="accent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B1F1-B984-4A1D-8A6B-50DA8087AE18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CAC91-A25B-49BC-9F05-878097C41C8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2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B1F1-B984-4A1D-8A6B-50DA8087AE18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CAC91-A25B-49BC-9F05-878097C41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3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B1F1-B984-4A1D-8A6B-50DA8087AE18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CAC91-A25B-49BC-9F05-878097C41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7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B1F1-B984-4A1D-8A6B-50DA8087AE18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CAC91-A25B-49BC-9F05-878097C41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B1F1-B984-4A1D-8A6B-50DA8087AE18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CAC91-A25B-49BC-9F05-878097C41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1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9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60" y="1097280"/>
            <a:ext cx="5212080" cy="4663440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6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B1F1-B984-4A1D-8A6B-50DA8087AE18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CAC91-A25B-49BC-9F05-878097C41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1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9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7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6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B1F1-B984-4A1D-8A6B-50DA8087AE18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CAC91-A25B-49BC-9F05-878097C41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6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1" y="243841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1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7" y="6223830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9CCB1F1-B984-4A1D-8A6B-50DA8087AE18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9" y="6223830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1" y="6223830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85FCAC91-A25B-49BC-9F05-878097C41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61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531" indent="-182825" algn="l" defTabSz="914126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199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06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999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301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799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53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79776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59952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89943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19934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49925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cap="none" dirty="0" smtClean="0">
                <a:solidFill>
                  <a:schemeClr val="bg1"/>
                </a:solidFill>
              </a:rPr>
              <a:t>Check Whether A String Is Palindrome Or Not In C#</a:t>
            </a:r>
            <a:endParaRPr lang="en-US" sz="6000" cap="none" dirty="0">
              <a:solidFill>
                <a:schemeClr val="bg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710673" y="4038601"/>
            <a:ext cx="8765577" cy="1388165"/>
          </a:xfrm>
        </p:spPr>
        <p:txBody>
          <a:bodyPr>
            <a:normAutofit/>
          </a:bodyPr>
          <a:lstStyle/>
          <a:p>
            <a:r>
              <a:rPr lang="it-IT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Presenter: Mohammad Adil</a:t>
            </a:r>
            <a:endParaRPr lang="it-IT" sz="3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95" t="29730" r="30736" b="35135"/>
          <a:stretch/>
        </p:blipFill>
        <p:spPr>
          <a:xfrm>
            <a:off x="-26126" y="165087"/>
            <a:ext cx="2718128" cy="1963091"/>
          </a:xfrm>
          <a:prstGeom prst="rect">
            <a:avLst/>
          </a:prstGeom>
        </p:spPr>
      </p:pic>
      <p:pic>
        <p:nvPicPr>
          <p:cNvPr id="7" name="Picture 6" descr="File:C Sharp wordmark.svg - Wikimedia Common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4473493"/>
            <a:ext cx="1906544" cy="19065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52801" y="5056745"/>
            <a:ext cx="49403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C# Interview Questions </a:t>
            </a:r>
          </a:p>
          <a:p>
            <a:pPr algn="ctr"/>
            <a:r>
              <a:rPr lang="en-US" sz="3600" b="1" dirty="0"/>
              <a:t>And Answers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541828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75000"/>
                  </a:schemeClr>
                </a:solidFill>
              </a:rPr>
              <a:t>What Is Palindrome ?</a:t>
            </a:r>
            <a:endParaRPr lang="en-US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75000"/>
                  </a:schemeClr>
                </a:solidFill>
              </a:rPr>
              <a:t>A palindrome is a </a:t>
            </a:r>
            <a:r>
              <a:rPr lang="en-US" sz="3200" b="1" dirty="0" smtClean="0">
                <a:solidFill>
                  <a:schemeClr val="tx1">
                    <a:lumMod val="75000"/>
                  </a:schemeClr>
                </a:solidFill>
              </a:rPr>
              <a:t>word </a:t>
            </a:r>
            <a:r>
              <a:rPr lang="en-US" sz="3200" b="1" dirty="0">
                <a:solidFill>
                  <a:schemeClr val="tx1">
                    <a:lumMod val="75000"/>
                  </a:schemeClr>
                </a:solidFill>
              </a:rPr>
              <a:t>that reads the same backward or </a:t>
            </a:r>
            <a:r>
              <a:rPr lang="en-US" sz="3200" b="1" dirty="0" smtClean="0">
                <a:solidFill>
                  <a:schemeClr val="tx1">
                    <a:lumMod val="75000"/>
                  </a:schemeClr>
                </a:solidFill>
              </a:rPr>
              <a:t>forward.</a:t>
            </a:r>
          </a:p>
          <a:p>
            <a:r>
              <a:rPr lang="en-US" sz="3200" b="1" dirty="0" smtClean="0">
                <a:solidFill>
                  <a:schemeClr val="tx1">
                    <a:lumMod val="75000"/>
                  </a:schemeClr>
                </a:solidFill>
              </a:rPr>
              <a:t>Example:</a:t>
            </a:r>
          </a:p>
          <a:p>
            <a:pPr lvl="1"/>
            <a:r>
              <a:rPr lang="en-US" sz="3000" dirty="0" smtClean="0">
                <a:solidFill>
                  <a:schemeClr val="tx1">
                    <a:lumMod val="75000"/>
                  </a:schemeClr>
                </a:solidFill>
              </a:rPr>
              <a:t>radar</a:t>
            </a:r>
          </a:p>
          <a:p>
            <a:pPr lvl="1"/>
            <a:r>
              <a:rPr lang="en-US" sz="3000" dirty="0" smtClean="0">
                <a:solidFill>
                  <a:schemeClr val="tx1">
                    <a:lumMod val="75000"/>
                  </a:schemeClr>
                </a:solidFill>
              </a:rPr>
              <a:t>civic</a:t>
            </a:r>
          </a:p>
          <a:p>
            <a:pPr lvl="1"/>
            <a:r>
              <a:rPr lang="en-US" sz="3000" dirty="0" smtClean="0">
                <a:solidFill>
                  <a:schemeClr val="tx1">
                    <a:lumMod val="75000"/>
                  </a:schemeClr>
                </a:solidFill>
              </a:rPr>
              <a:t>madam</a:t>
            </a:r>
          </a:p>
          <a:p>
            <a:pPr lvl="1"/>
            <a:r>
              <a:rPr lang="en-US" sz="3000" dirty="0" smtClean="0">
                <a:solidFill>
                  <a:schemeClr val="tx1">
                    <a:lumMod val="75000"/>
                  </a:schemeClr>
                </a:solidFill>
              </a:rPr>
              <a:t>level</a:t>
            </a:r>
            <a:endParaRPr lang="en-US" sz="30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6347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75000"/>
                  </a:schemeClr>
                </a:solidFill>
              </a:rPr>
              <a:t>Not A Palindrome String</a:t>
            </a:r>
            <a:endParaRPr lang="en-US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1">
                    <a:lumMod val="75000"/>
                  </a:schemeClr>
                </a:solidFill>
              </a:rPr>
              <a:t>Example:</a:t>
            </a:r>
          </a:p>
          <a:p>
            <a:pPr lvl="1"/>
            <a:r>
              <a:rPr lang="en-US" sz="3000" dirty="0" smtClean="0">
                <a:solidFill>
                  <a:schemeClr val="tx1">
                    <a:lumMod val="75000"/>
                  </a:schemeClr>
                </a:solidFill>
              </a:rPr>
              <a:t>Adil</a:t>
            </a:r>
          </a:p>
          <a:p>
            <a:pPr lvl="1"/>
            <a:r>
              <a:rPr lang="en-US" sz="3000" dirty="0" smtClean="0">
                <a:solidFill>
                  <a:schemeClr val="tx1">
                    <a:lumMod val="75000"/>
                  </a:schemeClr>
                </a:solidFill>
              </a:rPr>
              <a:t>Wash</a:t>
            </a:r>
          </a:p>
          <a:p>
            <a:pPr lvl="1"/>
            <a:r>
              <a:rPr lang="en-US" sz="3000" dirty="0" smtClean="0">
                <a:solidFill>
                  <a:schemeClr val="tx1">
                    <a:lumMod val="75000"/>
                  </a:schemeClr>
                </a:solidFill>
              </a:rPr>
              <a:t>Logo</a:t>
            </a:r>
          </a:p>
          <a:p>
            <a:pPr lvl="1"/>
            <a:r>
              <a:rPr lang="en-US" sz="3000" dirty="0" smtClean="0">
                <a:solidFill>
                  <a:schemeClr val="tx1">
                    <a:lumMod val="75000"/>
                  </a:schemeClr>
                </a:solidFill>
              </a:rPr>
              <a:t>Programming</a:t>
            </a:r>
            <a:endParaRPr lang="en-US" sz="30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9164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sis">
  <a:themeElements>
    <a:clrScheme name="Custom 7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7F7F7F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Words>39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Corbel</vt:lpstr>
      <vt:lpstr>Basis</vt:lpstr>
      <vt:lpstr>Check Whether A String Is Palindrome Or Not In C#</vt:lpstr>
      <vt:lpstr>What Is Palindrome ?</vt:lpstr>
      <vt:lpstr>Not A Palindrome String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 Whether A String Is Palindrome Or Not In C#</dc:title>
  <dc:creator>Mohammad Adil</dc:creator>
  <cp:lastModifiedBy>Mohammad Adil</cp:lastModifiedBy>
  <cp:revision>5</cp:revision>
  <dcterms:created xsi:type="dcterms:W3CDTF">2022-02-13T15:36:22Z</dcterms:created>
  <dcterms:modified xsi:type="dcterms:W3CDTF">2022-02-13T17:15:28Z</dcterms:modified>
</cp:coreProperties>
</file>