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12188825" cy="6858000"/>
  <p:notesSz cx="6858000" cy="914400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618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2/14/2022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2/14/2022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080" y="243841"/>
            <a:ext cx="11721587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691" y="882376"/>
            <a:ext cx="9964364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198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085" y="3869635"/>
            <a:ext cx="8765577" cy="1388165"/>
          </a:xfrm>
        </p:spPr>
        <p:txBody>
          <a:bodyPr>
            <a:normAutofit/>
          </a:bodyPr>
          <a:lstStyle>
            <a:lvl1pPr marL="0" indent="0" algn="ctr">
              <a:buNone/>
              <a:defRPr sz="2199">
                <a:solidFill>
                  <a:srgbClr val="FFFFFF"/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145" y="3733800"/>
            <a:ext cx="822745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55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3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762000"/>
            <a:ext cx="232349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702" y="762000"/>
            <a:ext cx="742756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4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136" y="1173575"/>
            <a:ext cx="9964364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198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483" y="4154520"/>
            <a:ext cx="876681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solidFill>
                  <a:schemeClr val="accent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0684" y="4020408"/>
            <a:ext cx="822745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78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702" y="2057399"/>
            <a:ext cx="4753642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980" y="2057400"/>
            <a:ext cx="4753642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1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702" y="2001511"/>
            <a:ext cx="475364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702" y="2721483"/>
            <a:ext cx="4753642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7540" y="1999032"/>
            <a:ext cx="475364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7540" y="2719322"/>
            <a:ext cx="4753642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4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1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9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702" y="1097280"/>
            <a:ext cx="3930896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0635" y="1097280"/>
            <a:ext cx="5210723" cy="466344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702" y="2834640"/>
            <a:ext cx="3930896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5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702" y="1097280"/>
            <a:ext cx="3930896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1838" y="1069847"/>
            <a:ext cx="6097460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702" y="2834640"/>
            <a:ext cx="3930896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080" y="243841"/>
            <a:ext cx="11721587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702" y="609600"/>
            <a:ext cx="9872948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703" y="2057400"/>
            <a:ext cx="98703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699" y="6223829"/>
            <a:ext cx="2328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8120" y="6223829"/>
            <a:ext cx="4716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14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31" indent="-182825" algn="l" defTabSz="914126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199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999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799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cap="none" dirty="0" smtClean="0">
                <a:solidFill>
                  <a:schemeClr val="bg1"/>
                </a:solidFill>
              </a:rPr>
              <a:t>Swapping Of Two Numbers Without Using Third Variable In C#</a:t>
            </a:r>
            <a:endParaRPr lang="en-US" sz="6000" cap="none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09084" y="4038600"/>
            <a:ext cx="8765577" cy="1388165"/>
          </a:xfrm>
        </p:spPr>
        <p:txBody>
          <a:bodyPr>
            <a:normAutofit/>
          </a:bodyPr>
          <a:lstStyle/>
          <a:p>
            <a:r>
              <a:rPr lang="it-IT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Presenter: Mohammad Adil</a:t>
            </a:r>
            <a:endParaRPr lang="it-IT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t="29730" r="30736" b="35135"/>
          <a:stretch/>
        </p:blipFill>
        <p:spPr>
          <a:xfrm>
            <a:off x="150812" y="4894909"/>
            <a:ext cx="2718128" cy="1963091"/>
          </a:xfrm>
          <a:prstGeom prst="rect">
            <a:avLst/>
          </a:prstGeom>
        </p:spPr>
      </p:pic>
      <p:pic>
        <p:nvPicPr>
          <p:cNvPr id="7" name="Picture 6" descr="File:C Sharp wordmark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4473493"/>
            <a:ext cx="1906544" cy="19065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1212" y="5056744"/>
            <a:ext cx="4940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C# Interview Questions </a:t>
            </a:r>
          </a:p>
          <a:p>
            <a:pPr algn="ctr"/>
            <a:r>
              <a:rPr lang="en-US" sz="3600" b="1" dirty="0" smtClean="0"/>
              <a:t>And Answers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asis">
  <a:themeElements>
    <a:clrScheme name="Custom 7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7F7F7F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50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Corbel</vt:lpstr>
      <vt:lpstr>Basis</vt:lpstr>
      <vt:lpstr>Swapping Of Two Numbers Without Using Third Variable In C#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Swapping Of Two Numbers Without Using Third Variable In C#</dc:title>
  <dc:creator>Mohammad Adil</dc:creator>
  <cp:lastModifiedBy>Mohammad Adil</cp:lastModifiedBy>
  <cp:revision>4</cp:revision>
  <dcterms:created xsi:type="dcterms:W3CDTF">2022-02-13T14:54:50Z</dcterms:created>
  <dcterms:modified xsi:type="dcterms:W3CDTF">2022-02-14T10:12:43Z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