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23917968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BA9E0D-5BAC-4AD0-BCE5-D1729BDC5F2C}"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97506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287216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256473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3174474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722716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1818279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50641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31079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normAutofit/>
          </a:bodyPr>
          <a:lstStyle>
            <a:lvl1pPr>
              <a:defRPr sz="2800"/>
            </a:lvl1pPr>
            <a:lvl2pPr>
              <a:defRPr sz="2400"/>
            </a:lvl2pPr>
            <a:lvl3pPr>
              <a:defRPr sz="2000"/>
            </a:lvl3pPr>
            <a:lvl4pPr>
              <a:defRPr sz="1800"/>
            </a:lvl4pPr>
            <a:lvl5pPr>
              <a:defRPr sz="1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46295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A9E0D-5BAC-4AD0-BCE5-D1729BDC5F2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152954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BA9E0D-5BAC-4AD0-BCE5-D1729BDC5F2C}"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303224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BA9E0D-5BAC-4AD0-BCE5-D1729BDC5F2C}"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312755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BA9E0D-5BAC-4AD0-BCE5-D1729BDC5F2C}"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407547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9BA9E0D-5BAC-4AD0-BCE5-D1729BDC5F2C}"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241243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BA9E0D-5BAC-4AD0-BCE5-D1729BDC5F2C}"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370116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BA9E0D-5BAC-4AD0-BCE5-D1729BDC5F2C}"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B3C44-FD61-483B-A554-300924A7189A}" type="slidenum">
              <a:rPr lang="en-US" smtClean="0"/>
              <a:t>‹#›</a:t>
            </a:fld>
            <a:endParaRPr lang="en-US"/>
          </a:p>
        </p:txBody>
      </p:sp>
    </p:spTree>
    <p:extLst>
      <p:ext uri="{BB962C8B-B14F-4D97-AF65-F5344CB8AC3E}">
        <p14:creationId xmlns:p14="http://schemas.microsoft.com/office/powerpoint/2010/main" val="202832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BA9E0D-5BAC-4AD0-BCE5-D1729BDC5F2C}" type="datetimeFigureOut">
              <a:rPr lang="en-US" smtClean="0"/>
              <a:t>3/23/2022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7B3C44-FD61-483B-A554-300924A7189A}" type="slidenum">
              <a:rPr lang="en-US" smtClean="0"/>
              <a:t>‹#›</a:t>
            </a:fld>
            <a:endParaRPr lang="en-US"/>
          </a:p>
        </p:txBody>
      </p:sp>
    </p:spTree>
    <p:extLst>
      <p:ext uri="{BB962C8B-B14F-4D97-AF65-F5344CB8AC3E}">
        <p14:creationId xmlns:p14="http://schemas.microsoft.com/office/powerpoint/2010/main" val="4261182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6343" y="2499844"/>
            <a:ext cx="7763782" cy="2421464"/>
          </a:xfrm>
        </p:spPr>
        <p:txBody>
          <a:bodyPr>
            <a:noAutofit/>
          </a:bodyPr>
          <a:lstStyle/>
          <a:p>
            <a:r>
              <a:rPr lang="en-US" sz="7200" b="1" dirty="0" smtClean="0"/>
              <a:t>“Is” vs “as” </a:t>
            </a:r>
            <a:r>
              <a:rPr lang="en-US" sz="7200" b="1" dirty="0" smtClean="0"/>
              <a:t>keyword in </a:t>
            </a:r>
            <a:r>
              <a:rPr lang="en-US" sz="7200" b="1" dirty="0" err="1" smtClean="0"/>
              <a:t>c#</a:t>
            </a:r>
            <a:endParaRPr lang="en-US" sz="7200" b="1" dirty="0"/>
          </a:p>
        </p:txBody>
      </p:sp>
      <p:sp>
        <p:nvSpPr>
          <p:cNvPr id="3" name="Subtitle 2"/>
          <p:cNvSpPr>
            <a:spLocks noGrp="1"/>
          </p:cNvSpPr>
          <p:nvPr>
            <p:ph type="subTitle" idx="1"/>
          </p:nvPr>
        </p:nvSpPr>
        <p:spPr>
          <a:xfrm>
            <a:off x="3962399" y="5078063"/>
            <a:ext cx="7197726" cy="1405467"/>
          </a:xfrm>
        </p:spPr>
        <p:txBody>
          <a:bodyPr/>
          <a:lstStyle/>
          <a:p>
            <a:pPr lvl="0">
              <a:buClr>
                <a:prstClr val="white"/>
              </a:buClr>
            </a:pPr>
            <a:r>
              <a:rPr lang="en-US" sz="2800" dirty="0">
                <a:solidFill>
                  <a:prstClr val="white"/>
                </a:solidFill>
              </a:rPr>
              <a:t>PRESENTER: </a:t>
            </a:r>
            <a:r>
              <a:rPr lang="en-US" sz="2800" i="1" dirty="0">
                <a:solidFill>
                  <a:prstClr val="white"/>
                </a:solidFill>
              </a:rPr>
              <a:t>MOHAMMAD ADIL</a:t>
            </a:r>
          </a:p>
          <a:p>
            <a:endParaRPr lang="en-US" dirty="0"/>
          </a:p>
        </p:txBody>
      </p:sp>
      <p:pic>
        <p:nvPicPr>
          <p:cNvPr id="4" name="Picture 3" descr="File:C Sharp wordmark.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6149" y="283513"/>
            <a:ext cx="1680754" cy="1680754"/>
          </a:xfrm>
          <a:prstGeom prst="rect">
            <a:avLst/>
          </a:prstGeom>
        </p:spPr>
      </p:pic>
    </p:spTree>
    <p:extLst>
      <p:ext uri="{BB962C8B-B14F-4D97-AF65-F5344CB8AC3E}">
        <p14:creationId xmlns:p14="http://schemas.microsoft.com/office/powerpoint/2010/main" val="2846081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t>Is</a:t>
            </a:r>
            <a:r>
              <a:rPr lang="en-US" sz="4800" b="1" dirty="0" smtClean="0"/>
              <a:t> KEYWORD</a:t>
            </a:r>
            <a:endParaRPr lang="en-US" sz="4800" b="1" dirty="0"/>
          </a:p>
        </p:txBody>
      </p:sp>
      <p:sp>
        <p:nvSpPr>
          <p:cNvPr id="3" name="Content Placeholder 2"/>
          <p:cNvSpPr>
            <a:spLocks noGrp="1"/>
          </p:cNvSpPr>
          <p:nvPr>
            <p:ph idx="1"/>
          </p:nvPr>
        </p:nvSpPr>
        <p:spPr>
          <a:xfrm>
            <a:off x="685801" y="2142067"/>
            <a:ext cx="10131425" cy="4010539"/>
          </a:xfrm>
        </p:spPr>
        <p:txBody>
          <a:bodyPr/>
          <a:lstStyle/>
          <a:p>
            <a:r>
              <a:rPr lang="en-US" dirty="0"/>
              <a:t>1) </a:t>
            </a:r>
            <a:r>
              <a:rPr lang="en-US" dirty="0" smtClean="0"/>
              <a:t>‘is’ keyword is used to check the data type of an </a:t>
            </a:r>
            <a:r>
              <a:rPr lang="en-US" b="1" dirty="0" smtClean="0"/>
              <a:t>object</a:t>
            </a:r>
            <a:r>
              <a:rPr lang="en-US" dirty="0" smtClean="0"/>
              <a:t>.</a:t>
            </a:r>
          </a:p>
          <a:p>
            <a:r>
              <a:rPr lang="en-US" dirty="0" smtClean="0"/>
              <a:t>2) 'is</a:t>
            </a:r>
            <a:r>
              <a:rPr lang="en-US" dirty="0"/>
              <a:t>' keyword checks whether the conversion from one object type to another object type is compatible or not.</a:t>
            </a:r>
          </a:p>
          <a:p>
            <a:r>
              <a:rPr lang="en-US" dirty="0" smtClean="0"/>
              <a:t>3) It returns </a:t>
            </a:r>
            <a:r>
              <a:rPr lang="en-US" b="1" dirty="0" err="1" smtClean="0"/>
              <a:t>boolean</a:t>
            </a:r>
            <a:endParaRPr lang="en-US" b="1" dirty="0" smtClean="0"/>
          </a:p>
          <a:p>
            <a:r>
              <a:rPr lang="en-US" dirty="0" smtClean="0"/>
              <a:t>4) It </a:t>
            </a:r>
            <a:r>
              <a:rPr lang="en-US" dirty="0"/>
              <a:t>returns true if the conversion is compatible, else returns </a:t>
            </a:r>
            <a:r>
              <a:rPr lang="en-US" dirty="0" smtClean="0"/>
              <a:t>false</a:t>
            </a:r>
            <a:endParaRPr lang="en-US" dirty="0"/>
          </a:p>
        </p:txBody>
      </p:sp>
    </p:spTree>
    <p:extLst>
      <p:ext uri="{BB962C8B-B14F-4D97-AF65-F5344CB8AC3E}">
        <p14:creationId xmlns:p14="http://schemas.microsoft.com/office/powerpoint/2010/main" val="2540406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t>AS</a:t>
            </a:r>
            <a:r>
              <a:rPr lang="en-US" sz="4800" b="1" dirty="0" smtClean="0"/>
              <a:t> KEYWORD</a:t>
            </a:r>
            <a:endParaRPr lang="en-US" sz="4800" b="1" dirty="0"/>
          </a:p>
        </p:txBody>
      </p:sp>
      <p:sp>
        <p:nvSpPr>
          <p:cNvPr id="3" name="Content Placeholder 2"/>
          <p:cNvSpPr>
            <a:spLocks noGrp="1"/>
          </p:cNvSpPr>
          <p:nvPr>
            <p:ph idx="1"/>
          </p:nvPr>
        </p:nvSpPr>
        <p:spPr>
          <a:xfrm>
            <a:off x="685801" y="2142067"/>
            <a:ext cx="10131425" cy="4036664"/>
          </a:xfrm>
        </p:spPr>
        <p:txBody>
          <a:bodyPr>
            <a:normAutofit/>
          </a:bodyPr>
          <a:lstStyle/>
          <a:p>
            <a:r>
              <a:rPr lang="en-US" dirty="0"/>
              <a:t>In the development of the software, </a:t>
            </a:r>
            <a:r>
              <a:rPr lang="en-US" b="1" dirty="0"/>
              <a:t>typecasting</a:t>
            </a:r>
            <a:r>
              <a:rPr lang="en-US" dirty="0"/>
              <a:t> is </a:t>
            </a:r>
            <a:r>
              <a:rPr lang="en-US" dirty="0" smtClean="0"/>
              <a:t>a </a:t>
            </a:r>
            <a:r>
              <a:rPr lang="en-US" dirty="0" smtClean="0"/>
              <a:t>common </a:t>
            </a:r>
            <a:r>
              <a:rPr lang="en-US" dirty="0"/>
              <a:t>thing. In many cases, developer need to convert </a:t>
            </a:r>
            <a:r>
              <a:rPr lang="en-US" dirty="0" smtClean="0"/>
              <a:t>a </a:t>
            </a:r>
            <a:r>
              <a:rPr lang="en-US" dirty="0" smtClean="0"/>
              <a:t>Type </a:t>
            </a:r>
            <a:r>
              <a:rPr lang="en-US" dirty="0"/>
              <a:t>into another </a:t>
            </a:r>
            <a:r>
              <a:rPr lang="en-US" dirty="0" smtClean="0"/>
              <a:t>Type </a:t>
            </a:r>
            <a:r>
              <a:rPr lang="en-US" dirty="0"/>
              <a:t>and sometimes he/she may </a:t>
            </a:r>
            <a:r>
              <a:rPr lang="en-US" dirty="0" smtClean="0"/>
              <a:t>get </a:t>
            </a:r>
            <a:r>
              <a:rPr lang="en-US" b="1" dirty="0" err="1" smtClean="0"/>
              <a:t>InvalidCastException</a:t>
            </a:r>
            <a:r>
              <a:rPr lang="en-US" dirty="0"/>
              <a:t>. So, to overcome such types of exception C# provides </a:t>
            </a:r>
            <a:r>
              <a:rPr lang="en-US" b="1" dirty="0" smtClean="0"/>
              <a:t>“as”</a:t>
            </a:r>
            <a:r>
              <a:rPr lang="en-US" dirty="0" smtClean="0"/>
              <a:t> </a:t>
            </a:r>
            <a:r>
              <a:rPr lang="en-US" dirty="0"/>
              <a:t>operator keyword.</a:t>
            </a:r>
          </a:p>
          <a:p>
            <a:r>
              <a:rPr lang="en-US" dirty="0" smtClean="0"/>
              <a:t>'as</a:t>
            </a:r>
            <a:r>
              <a:rPr lang="en-US" dirty="0"/>
              <a:t>' is a keyword used for conversion from one type to another. The type can be a reference or </a:t>
            </a:r>
            <a:r>
              <a:rPr lang="en-US" dirty="0" err="1"/>
              <a:t>nullable</a:t>
            </a:r>
            <a:r>
              <a:rPr lang="en-US" dirty="0" smtClean="0"/>
              <a:t>.</a:t>
            </a:r>
            <a:endParaRPr lang="en-US" dirty="0"/>
          </a:p>
        </p:txBody>
      </p:sp>
    </p:spTree>
    <p:extLst>
      <p:ext uri="{BB962C8B-B14F-4D97-AF65-F5344CB8AC3E}">
        <p14:creationId xmlns:p14="http://schemas.microsoft.com/office/powerpoint/2010/main" val="1887206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t>AS</a:t>
            </a:r>
            <a:r>
              <a:rPr lang="en-US" sz="4800" b="1" dirty="0" smtClean="0"/>
              <a:t> KEYWORD</a:t>
            </a:r>
            <a:endParaRPr lang="en-US" sz="4800" b="1" dirty="0"/>
          </a:p>
        </p:txBody>
      </p:sp>
      <p:sp>
        <p:nvSpPr>
          <p:cNvPr id="3" name="Content Placeholder 2"/>
          <p:cNvSpPr>
            <a:spLocks noGrp="1"/>
          </p:cNvSpPr>
          <p:nvPr>
            <p:ph idx="1"/>
          </p:nvPr>
        </p:nvSpPr>
        <p:spPr>
          <a:xfrm>
            <a:off x="685801" y="2142067"/>
            <a:ext cx="10131425" cy="4036664"/>
          </a:xfrm>
        </p:spPr>
        <p:txBody>
          <a:bodyPr>
            <a:normAutofit/>
          </a:bodyPr>
          <a:lstStyle/>
          <a:p>
            <a:r>
              <a:rPr lang="en-US" dirty="0"/>
              <a:t>'as' keyword checks the compatibility of one object type with another object type. In case of compatible, it will return the value of the new object type otherwise, null will be returned</a:t>
            </a:r>
            <a:r>
              <a:rPr lang="en-US" dirty="0" smtClean="0"/>
              <a:t>.</a:t>
            </a:r>
          </a:p>
          <a:p>
            <a:r>
              <a:rPr lang="en-US" dirty="0" smtClean="0"/>
              <a:t>If </a:t>
            </a:r>
            <a:r>
              <a:rPr lang="en-US" dirty="0"/>
              <a:t>the conversion from one type to another type fails, then it will return a null value instead of raising an exception. So, the return value can be null also</a:t>
            </a:r>
          </a:p>
        </p:txBody>
      </p:sp>
    </p:spTree>
    <p:extLst>
      <p:ext uri="{BB962C8B-B14F-4D97-AF65-F5344CB8AC3E}">
        <p14:creationId xmlns:p14="http://schemas.microsoft.com/office/powerpoint/2010/main" val="182675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difference between is and as</a:t>
            </a:r>
            <a:endParaRPr lang="en-US" b="1" dirty="0"/>
          </a:p>
        </p:txBody>
      </p:sp>
      <p:sp>
        <p:nvSpPr>
          <p:cNvPr id="3" name="Content Placeholder 2"/>
          <p:cNvSpPr>
            <a:spLocks noGrp="1"/>
          </p:cNvSpPr>
          <p:nvPr>
            <p:ph idx="1"/>
          </p:nvPr>
        </p:nvSpPr>
        <p:spPr>
          <a:xfrm>
            <a:off x="685801" y="2142067"/>
            <a:ext cx="10131425" cy="4101979"/>
          </a:xfrm>
        </p:spPr>
        <p:txBody>
          <a:bodyPr>
            <a:normAutofit/>
          </a:bodyPr>
          <a:lstStyle/>
          <a:p>
            <a:r>
              <a:rPr lang="en-US" sz="3200" b="1" dirty="0"/>
              <a:t>The difference between is and as operators are as </a:t>
            </a:r>
            <a:r>
              <a:rPr lang="en-US" sz="3200" b="1" dirty="0" smtClean="0"/>
              <a:t>follows:</a:t>
            </a:r>
          </a:p>
          <a:p>
            <a:r>
              <a:rPr lang="en-US" dirty="0"/>
              <a:t>The </a:t>
            </a:r>
            <a:r>
              <a:rPr lang="en-US" b="1" dirty="0" smtClean="0"/>
              <a:t>“is”</a:t>
            </a:r>
            <a:r>
              <a:rPr lang="en-US" dirty="0" smtClean="0"/>
              <a:t> </a:t>
            </a:r>
            <a:r>
              <a:rPr lang="en-US" dirty="0"/>
              <a:t>operator is used to check if the run-time type of an object is compatible with the given type or not whereas </a:t>
            </a:r>
            <a:r>
              <a:rPr lang="en-US" b="1" dirty="0" smtClean="0"/>
              <a:t>“as”</a:t>
            </a:r>
            <a:r>
              <a:rPr lang="en-US" dirty="0" smtClean="0"/>
              <a:t> </a:t>
            </a:r>
            <a:r>
              <a:rPr lang="en-US" dirty="0"/>
              <a:t>operator is used to perform conversion between compatible reference types or </a:t>
            </a:r>
            <a:r>
              <a:rPr lang="en-US" dirty="0" err="1"/>
              <a:t>Nullable</a:t>
            </a:r>
            <a:r>
              <a:rPr lang="en-US" dirty="0"/>
              <a:t> types.</a:t>
            </a:r>
          </a:p>
          <a:p>
            <a:r>
              <a:rPr lang="en-US" dirty="0"/>
              <a:t>The </a:t>
            </a:r>
            <a:r>
              <a:rPr lang="en-US" dirty="0" smtClean="0"/>
              <a:t>“</a:t>
            </a:r>
            <a:r>
              <a:rPr lang="en-US" b="1" dirty="0" smtClean="0"/>
              <a:t>is”</a:t>
            </a:r>
            <a:r>
              <a:rPr lang="en-US" dirty="0" smtClean="0"/>
              <a:t> </a:t>
            </a:r>
            <a:r>
              <a:rPr lang="en-US" dirty="0"/>
              <a:t>operator is of </a:t>
            </a:r>
            <a:r>
              <a:rPr lang="en-US" dirty="0" err="1"/>
              <a:t>boolean</a:t>
            </a:r>
            <a:r>
              <a:rPr lang="en-US" dirty="0"/>
              <a:t> type whereas </a:t>
            </a:r>
            <a:r>
              <a:rPr lang="en-US" b="1" dirty="0" smtClean="0"/>
              <a:t>“as”</a:t>
            </a:r>
            <a:r>
              <a:rPr lang="en-US" dirty="0" smtClean="0"/>
              <a:t> </a:t>
            </a:r>
            <a:r>
              <a:rPr lang="en-US" dirty="0"/>
              <a:t>operator is not of </a:t>
            </a:r>
            <a:r>
              <a:rPr lang="en-US" dirty="0" err="1"/>
              <a:t>boolean</a:t>
            </a:r>
            <a:r>
              <a:rPr lang="en-US" dirty="0"/>
              <a:t> type</a:t>
            </a:r>
            <a:r>
              <a:rPr lang="en-US" dirty="0" smtClean="0"/>
              <a:t>.</a:t>
            </a:r>
            <a:endParaRPr lang="en-US" dirty="0"/>
          </a:p>
        </p:txBody>
      </p:sp>
    </p:spTree>
    <p:extLst>
      <p:ext uri="{BB962C8B-B14F-4D97-AF65-F5344CB8AC3E}">
        <p14:creationId xmlns:p14="http://schemas.microsoft.com/office/powerpoint/2010/main" val="3050779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difference between is and as</a:t>
            </a:r>
            <a:endParaRPr lang="en-US" b="1" dirty="0"/>
          </a:p>
        </p:txBody>
      </p:sp>
      <p:sp>
        <p:nvSpPr>
          <p:cNvPr id="3" name="Content Placeholder 2"/>
          <p:cNvSpPr>
            <a:spLocks noGrp="1"/>
          </p:cNvSpPr>
          <p:nvPr>
            <p:ph idx="1"/>
          </p:nvPr>
        </p:nvSpPr>
        <p:spPr>
          <a:xfrm>
            <a:off x="685801" y="2142067"/>
            <a:ext cx="10131425" cy="4271796"/>
          </a:xfrm>
        </p:spPr>
        <p:txBody>
          <a:bodyPr>
            <a:normAutofit/>
          </a:bodyPr>
          <a:lstStyle/>
          <a:p>
            <a:r>
              <a:rPr lang="en-US" dirty="0"/>
              <a:t>The </a:t>
            </a:r>
            <a:r>
              <a:rPr lang="en-US" b="1" dirty="0" smtClean="0"/>
              <a:t>“is”</a:t>
            </a:r>
            <a:r>
              <a:rPr lang="en-US" dirty="0" smtClean="0"/>
              <a:t> </a:t>
            </a:r>
            <a:r>
              <a:rPr lang="en-US" dirty="0"/>
              <a:t>operator returns true if the given object is of the same type whereas </a:t>
            </a:r>
            <a:r>
              <a:rPr lang="en-US" b="1" dirty="0" smtClean="0"/>
              <a:t>“as”</a:t>
            </a:r>
            <a:r>
              <a:rPr lang="en-US" dirty="0" smtClean="0"/>
              <a:t> </a:t>
            </a:r>
            <a:r>
              <a:rPr lang="en-US" dirty="0"/>
              <a:t>operator returns the object when they are compatible with the given type.</a:t>
            </a:r>
          </a:p>
          <a:p>
            <a:r>
              <a:rPr lang="en-US" dirty="0"/>
              <a:t>The </a:t>
            </a:r>
            <a:r>
              <a:rPr lang="en-US" b="1" dirty="0" smtClean="0"/>
              <a:t>“is”</a:t>
            </a:r>
            <a:r>
              <a:rPr lang="en-US" dirty="0" smtClean="0"/>
              <a:t> </a:t>
            </a:r>
            <a:r>
              <a:rPr lang="en-US" dirty="0"/>
              <a:t>operator returns false if the given object is not of the same type whereas </a:t>
            </a:r>
            <a:r>
              <a:rPr lang="en-US" b="1" dirty="0" smtClean="0"/>
              <a:t>“as”</a:t>
            </a:r>
            <a:r>
              <a:rPr lang="en-US" dirty="0" smtClean="0"/>
              <a:t> </a:t>
            </a:r>
            <a:r>
              <a:rPr lang="en-US" dirty="0"/>
              <a:t>operator return null if the conversion is not possible.</a:t>
            </a:r>
          </a:p>
          <a:p>
            <a:r>
              <a:rPr lang="en-US" dirty="0"/>
              <a:t>The </a:t>
            </a:r>
            <a:r>
              <a:rPr lang="en-US" b="1" dirty="0" smtClean="0"/>
              <a:t>“is”</a:t>
            </a:r>
            <a:r>
              <a:rPr lang="en-US" dirty="0" smtClean="0"/>
              <a:t> </a:t>
            </a:r>
            <a:r>
              <a:rPr lang="en-US" dirty="0"/>
              <a:t>operator is used for only reference, boxing, and unboxing conversions whereas </a:t>
            </a:r>
            <a:r>
              <a:rPr lang="en-US" b="1" dirty="0" smtClean="0"/>
              <a:t>“as”</a:t>
            </a:r>
            <a:r>
              <a:rPr lang="en-US" dirty="0" smtClean="0"/>
              <a:t> </a:t>
            </a:r>
            <a:r>
              <a:rPr lang="en-US" dirty="0"/>
              <a:t>operator is used only for </a:t>
            </a:r>
            <a:r>
              <a:rPr lang="en-US" dirty="0" err="1"/>
              <a:t>nullable</a:t>
            </a:r>
            <a:r>
              <a:rPr lang="en-US" dirty="0"/>
              <a:t>, reference and boxing conversions</a:t>
            </a:r>
          </a:p>
        </p:txBody>
      </p:sp>
    </p:spTree>
    <p:extLst>
      <p:ext uri="{BB962C8B-B14F-4D97-AF65-F5344CB8AC3E}">
        <p14:creationId xmlns:p14="http://schemas.microsoft.com/office/powerpoint/2010/main" val="20630174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152</TotalTime>
  <Words>400</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“Is” vs “as” keyword in c#</vt:lpstr>
      <vt:lpstr>Is KEYWORD</vt:lpstr>
      <vt:lpstr>AS KEYWORD</vt:lpstr>
      <vt:lpstr>AS KEYWORD</vt:lpstr>
      <vt:lpstr>difference between is and as</vt:lpstr>
      <vt:lpstr>difference between is and 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vs as keyword in c#</dc:title>
  <dc:creator>Mohammad Adil</dc:creator>
  <cp:lastModifiedBy>Mohammad Adil</cp:lastModifiedBy>
  <cp:revision>19</cp:revision>
  <dcterms:created xsi:type="dcterms:W3CDTF">2022-03-20T13:22:30Z</dcterms:created>
  <dcterms:modified xsi:type="dcterms:W3CDTF">2022-03-23T12:29:06Z</dcterms:modified>
</cp:coreProperties>
</file>