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4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FD21B-3CCB-429C-ABED-AB536AA32F4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EAD09-31B1-4ABD-AB13-CEB67115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7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prstClr val="white"/>
                </a:solidFill>
              </a:rPr>
              <a:t>Lambda expression </a:t>
            </a:r>
            <a:r>
              <a:rPr lang="en-US" sz="7200" b="1" dirty="0">
                <a:solidFill>
                  <a:prstClr val="white"/>
                </a:solidFill>
              </a:rPr>
              <a:t>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prstClr val="white"/>
              </a:buClr>
            </a:pPr>
            <a:r>
              <a:rPr lang="en-US" sz="2800" dirty="0">
                <a:solidFill>
                  <a:prstClr val="white"/>
                </a:solidFill>
              </a:rPr>
              <a:t>PRESENTER: </a:t>
            </a:r>
            <a:r>
              <a:rPr lang="en-US" sz="2800" i="1" dirty="0">
                <a:solidFill>
                  <a:prstClr val="white"/>
                </a:solidFill>
              </a:rPr>
              <a:t>MOHAMMAD ADIL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9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Lambda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02424"/>
          </a:xfrm>
        </p:spPr>
        <p:txBody>
          <a:bodyPr>
            <a:normAutofit/>
          </a:bodyPr>
          <a:lstStyle/>
          <a:p>
            <a:r>
              <a:rPr lang="en-US" sz="2800" dirty="0"/>
              <a:t>C# 3.0 introduced the </a:t>
            </a:r>
            <a:r>
              <a:rPr lang="en-US" sz="2800" b="1" dirty="0"/>
              <a:t>lambda </a:t>
            </a:r>
            <a:r>
              <a:rPr lang="en-US" sz="2800" b="1" dirty="0" smtClean="0"/>
              <a:t>expression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is </a:t>
            </a:r>
            <a:r>
              <a:rPr lang="en-US" sz="2800" dirty="0"/>
              <a:t>also works like an </a:t>
            </a:r>
            <a:r>
              <a:rPr lang="en-US" sz="2800" b="1" dirty="0"/>
              <a:t>anonymous method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difference that in </a:t>
            </a:r>
            <a:r>
              <a:rPr lang="en-US" sz="2800" b="1" dirty="0"/>
              <a:t>Lambda expressions</a:t>
            </a:r>
            <a:r>
              <a:rPr lang="en-US" sz="2800" dirty="0"/>
              <a:t> you don’t need to specify the type of the value that you input thus making it more flexible to use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means </a:t>
            </a:r>
            <a:r>
              <a:rPr lang="en-US" sz="2800" dirty="0"/>
              <a:t>lambda </a:t>
            </a:r>
            <a:r>
              <a:rPr lang="en-US" sz="2800" dirty="0" smtClean="0"/>
              <a:t>expression </a:t>
            </a:r>
            <a:r>
              <a:rPr lang="en-US" sz="2800" b="1" dirty="0" smtClean="0"/>
              <a:t>simplifies</a:t>
            </a:r>
            <a:r>
              <a:rPr lang="en-US" sz="2800" dirty="0" smtClean="0"/>
              <a:t> the </a:t>
            </a:r>
            <a:r>
              <a:rPr lang="en-US" sz="2800" b="1" dirty="0" smtClean="0"/>
              <a:t>anonymous function</a:t>
            </a:r>
            <a:r>
              <a:rPr lang="en-US" sz="2800" dirty="0" smtClean="0"/>
              <a:t> or you can say that </a:t>
            </a:r>
            <a:r>
              <a:rPr lang="en-US" sz="2800" dirty="0"/>
              <a:t>lambda </a:t>
            </a:r>
            <a:r>
              <a:rPr lang="en-US" sz="2800" dirty="0" smtClean="0"/>
              <a:t>expression is a </a:t>
            </a:r>
            <a:r>
              <a:rPr lang="en-US" sz="2800" b="1" dirty="0" smtClean="0"/>
              <a:t>shorthand</a:t>
            </a:r>
            <a:r>
              <a:rPr lang="en-US" sz="2800" dirty="0" smtClean="0"/>
              <a:t> for an anonymous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9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Lambda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02424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3200" b="1" dirty="0"/>
              <a:t>=&gt;</a:t>
            </a:r>
            <a:r>
              <a:rPr lang="en-US" sz="2800" dirty="0"/>
              <a:t> is the </a:t>
            </a:r>
            <a:r>
              <a:rPr lang="en-US" sz="2800" b="1" dirty="0"/>
              <a:t>lambda operator</a:t>
            </a:r>
            <a:r>
              <a:rPr lang="en-US" sz="2800" dirty="0"/>
              <a:t> which is used in all lambda expressions. </a:t>
            </a:r>
          </a:p>
          <a:p>
            <a:r>
              <a:rPr lang="en-US" sz="2800" dirty="0"/>
              <a:t>The Lambda expression is divided into two parts, </a:t>
            </a:r>
            <a:r>
              <a:rPr lang="en-US" sz="2800" b="1" dirty="0"/>
              <a:t>the left side is the input</a:t>
            </a:r>
            <a:r>
              <a:rPr lang="en-US" sz="2800" dirty="0"/>
              <a:t> and </a:t>
            </a:r>
            <a:r>
              <a:rPr lang="en-US" sz="2800" b="1" dirty="0"/>
              <a:t>the right is the expression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8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Lambda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7067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</a:t>
            </a:r>
            <a:r>
              <a:rPr lang="en-US" sz="3100" b="1" dirty="0"/>
              <a:t>Lambda Expressions can be of two types</a:t>
            </a:r>
            <a:r>
              <a:rPr lang="en-US" sz="3100" b="1" dirty="0" smtClean="0"/>
              <a:t>:</a:t>
            </a:r>
            <a:endParaRPr lang="en-US" sz="3100" b="1" dirty="0"/>
          </a:p>
          <a:p>
            <a:r>
              <a:rPr lang="en-US" sz="3300" b="1" u="sng" dirty="0"/>
              <a:t>1. Statement Lambda:</a:t>
            </a:r>
            <a:r>
              <a:rPr lang="en-US" sz="3300" dirty="0"/>
              <a:t> Consists of the input and a set of statements to be executed.</a:t>
            </a:r>
          </a:p>
          <a:p>
            <a:r>
              <a:rPr lang="en-US" sz="3300" dirty="0"/>
              <a:t>Syntax:</a:t>
            </a:r>
          </a:p>
          <a:p>
            <a:r>
              <a:rPr lang="en-US" sz="3300" dirty="0"/>
              <a:t>input =&gt; { statements };</a:t>
            </a:r>
          </a:p>
          <a:p>
            <a:r>
              <a:rPr lang="en-US" sz="3300" b="1" dirty="0" smtClean="0"/>
              <a:t>Note:</a:t>
            </a:r>
            <a:r>
              <a:rPr lang="en-US" sz="3300" dirty="0" smtClean="0"/>
              <a:t> Does </a:t>
            </a:r>
            <a:r>
              <a:rPr lang="en-US" sz="3300" dirty="0"/>
              <a:t>not return any value implicitly</a:t>
            </a:r>
          </a:p>
          <a:p>
            <a:endParaRPr 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292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Lambda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7067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</a:t>
            </a:r>
            <a:r>
              <a:rPr lang="en-US" sz="3100" b="1" dirty="0"/>
              <a:t>Lambda Expressions can be of two types</a:t>
            </a:r>
            <a:r>
              <a:rPr lang="en-US" sz="3100" b="1" dirty="0" smtClean="0"/>
              <a:t>:</a:t>
            </a:r>
            <a:endParaRPr lang="en-US" sz="3100" b="1" dirty="0"/>
          </a:p>
          <a:p>
            <a:r>
              <a:rPr lang="en-US" sz="3300" b="1" u="sng" dirty="0"/>
              <a:t>2</a:t>
            </a:r>
            <a:r>
              <a:rPr lang="en-US" sz="3300" b="1" u="sng" dirty="0" smtClean="0"/>
              <a:t>. Expression </a:t>
            </a:r>
            <a:r>
              <a:rPr lang="en-US" sz="3300" b="1" u="sng" dirty="0"/>
              <a:t>Lambda: </a:t>
            </a:r>
            <a:r>
              <a:rPr lang="en-US" sz="3300" dirty="0"/>
              <a:t>Consists of the input and the expression.</a:t>
            </a:r>
          </a:p>
          <a:p>
            <a:r>
              <a:rPr lang="en-US" sz="3300" dirty="0" smtClean="0"/>
              <a:t>Syntax:</a:t>
            </a:r>
          </a:p>
          <a:p>
            <a:r>
              <a:rPr lang="en-US" sz="3300" dirty="0" smtClean="0"/>
              <a:t>input </a:t>
            </a:r>
            <a:r>
              <a:rPr lang="en-US" sz="3300" dirty="0"/>
              <a:t>=&gt; expression</a:t>
            </a:r>
            <a:r>
              <a:rPr lang="en-US" sz="3300" dirty="0" smtClean="0"/>
              <a:t>;</a:t>
            </a:r>
          </a:p>
          <a:p>
            <a:r>
              <a:rPr lang="en-US" sz="3300" b="1" dirty="0" smtClean="0"/>
              <a:t>Note:</a:t>
            </a:r>
            <a:r>
              <a:rPr lang="en-US" sz="3300" dirty="0" smtClean="0"/>
              <a:t> Returns the evaluated value implicitly.</a:t>
            </a:r>
            <a:endParaRPr lang="en-US" sz="3300" dirty="0"/>
          </a:p>
          <a:p>
            <a:endParaRPr 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42652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210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Lambda expression IN C#</vt:lpstr>
      <vt:lpstr>Lambda expression IN C#</vt:lpstr>
      <vt:lpstr>Lambda expression IN C#</vt:lpstr>
      <vt:lpstr>Lambda expression IN C#</vt:lpstr>
      <vt:lpstr>Lambda expression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 IN C#</dc:title>
  <dc:creator>Administrator</dc:creator>
  <cp:lastModifiedBy>Mohammad Adil</cp:lastModifiedBy>
  <cp:revision>22</cp:revision>
  <dcterms:created xsi:type="dcterms:W3CDTF">2020-11-04T13:17:19Z</dcterms:created>
  <dcterms:modified xsi:type="dcterms:W3CDTF">2022-01-12T13:42:29Z</dcterms:modified>
</cp:coreProperties>
</file>