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C7CB18-B157-4539-9B3E-3BC60E2EE24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C1E1E-9CE0-41C0-B0C2-67456AB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64267"/>
            <a:ext cx="8874125" cy="2421464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METHODS OR FUNCTIONS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3200" b="1" dirty="0"/>
              <a:t>T</a:t>
            </a:r>
            <a:r>
              <a:rPr lang="en-US" sz="3200" b="1" dirty="0" smtClean="0"/>
              <a:t>here are 2 types of methods.</a:t>
            </a:r>
          </a:p>
          <a:p>
            <a:r>
              <a:rPr lang="en-US" sz="2800" dirty="0" smtClean="0"/>
              <a:t>1. Static methods</a:t>
            </a:r>
          </a:p>
          <a:p>
            <a:r>
              <a:rPr lang="en-US" sz="2800" dirty="0" smtClean="0"/>
              <a:t>2. Non-Static / Instance </a:t>
            </a:r>
            <a:r>
              <a:rPr lang="en-US" sz="2800" dirty="0"/>
              <a:t>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25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According to parameters there are 2 types of methods.</a:t>
            </a:r>
          </a:p>
          <a:p>
            <a:r>
              <a:rPr lang="en-US" sz="2800" dirty="0" smtClean="0"/>
              <a:t>1. Parameterized methods</a:t>
            </a:r>
          </a:p>
          <a:p>
            <a:r>
              <a:rPr lang="en-US" sz="2800" dirty="0" smtClean="0"/>
              <a:t>2. Non-Parameterized </a:t>
            </a:r>
            <a:r>
              <a:rPr lang="en-US" sz="2800" dirty="0"/>
              <a:t>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9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dirty="0"/>
              <a:t>Named and Optional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method in a C# program can accept multiple arguments that are passed based on the </a:t>
            </a:r>
            <a:r>
              <a:rPr lang="en-US" sz="2800" b="1" dirty="0"/>
              <a:t>position of the parameters </a:t>
            </a:r>
            <a:r>
              <a:rPr lang="en-US" sz="2800" dirty="0"/>
              <a:t>in the </a:t>
            </a:r>
            <a:r>
              <a:rPr lang="en-US" sz="2800" b="1" dirty="0"/>
              <a:t>method signature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method caller can explicitly name one or more arguments being passed to the method instead of passing the arguments based on their position. 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argument passed by its name instead of its position is called a named argument. </a:t>
            </a:r>
          </a:p>
        </p:txBody>
      </p:sp>
    </p:spTree>
    <p:extLst>
      <p:ext uri="{BB962C8B-B14F-4D97-AF65-F5344CB8AC3E}">
        <p14:creationId xmlns:p14="http://schemas.microsoft.com/office/powerpoint/2010/main" val="1795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dirty="0"/>
              <a:t>Named and Optional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r>
              <a:rPr lang="en-US" sz="2800" dirty="0"/>
              <a:t>While passing named arguments, the order of the arguments declared in the method does not matter. </a:t>
            </a:r>
          </a:p>
          <a:p>
            <a:r>
              <a:rPr lang="en-US" sz="2800" dirty="0" smtClean="0"/>
              <a:t>Named </a:t>
            </a:r>
            <a:r>
              <a:rPr lang="en-US" sz="2800" dirty="0"/>
              <a:t>arguments are beneficial because you do not have to remember the exact order of parameters in the parameter list of methods</a:t>
            </a:r>
            <a:r>
              <a:rPr lang="en-US" sz="2800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93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dirty="0"/>
              <a:t>return keyword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/>
              <a:t>return</a:t>
            </a:r>
            <a:r>
              <a:rPr lang="en-US" sz="2800" dirty="0"/>
              <a:t> statement is used to return value.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a program calls a function, the program control is transferred to the called function.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89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9802"/>
            <a:ext cx="10131425" cy="1456267"/>
          </a:xfrm>
        </p:spPr>
        <p:txBody>
          <a:bodyPr/>
          <a:lstStyle/>
          <a:p>
            <a:r>
              <a:rPr lang="en-US" b="1" dirty="0"/>
              <a:t>Advantages of using the Methods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37802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There are many advantages of using methods. Some of them are listed below:</a:t>
            </a:r>
          </a:p>
          <a:p>
            <a:pPr fontAlgn="base"/>
            <a:r>
              <a:rPr lang="en-US" sz="2600" dirty="0"/>
              <a:t>It makes the program well structured.</a:t>
            </a:r>
          </a:p>
          <a:p>
            <a:pPr fontAlgn="base"/>
            <a:r>
              <a:rPr lang="en-US" sz="2600" dirty="0"/>
              <a:t>Methods enhance the readability of the code.</a:t>
            </a:r>
          </a:p>
          <a:p>
            <a:pPr fontAlgn="base"/>
            <a:r>
              <a:rPr lang="en-US" sz="2600" dirty="0"/>
              <a:t>It provides an effective way for the user to reuse the existing code.</a:t>
            </a:r>
          </a:p>
          <a:p>
            <a:pPr fontAlgn="base"/>
            <a:r>
              <a:rPr lang="en-US" sz="2600" dirty="0"/>
              <a:t>It optimizes the execution time and memory space.</a:t>
            </a:r>
          </a:p>
        </p:txBody>
      </p:sp>
    </p:spTree>
    <p:extLst>
      <p:ext uri="{BB962C8B-B14F-4D97-AF65-F5344CB8AC3E}">
        <p14:creationId xmlns:p14="http://schemas.microsoft.com/office/powerpoint/2010/main" val="2237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127" y="1964267"/>
            <a:ext cx="9085998" cy="2421464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PARAMS KEYWORD IN C#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dirty="0"/>
              <a:t>C</a:t>
            </a:r>
            <a:r>
              <a:rPr lang="en-US" sz="5400" b="0" dirty="0" smtClean="0"/>
              <a:t># </a:t>
            </a:r>
            <a:r>
              <a:rPr lang="en-US" sz="5400" b="0" dirty="0" err="1" smtClean="0"/>
              <a:t>Params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Params</a:t>
            </a:r>
            <a:r>
              <a:rPr lang="en-US" sz="3600" dirty="0"/>
              <a:t> is an important keyword in C#. It is used as a parameter which can take the variable number of arguments.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4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C# </a:t>
            </a:r>
            <a:r>
              <a:rPr lang="en-US" b="0" dirty="0" err="1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Important Point About </a:t>
            </a:r>
            <a:r>
              <a:rPr lang="en-US" sz="3200" b="1" dirty="0" err="1"/>
              <a:t>Params</a:t>
            </a:r>
            <a:r>
              <a:rPr lang="en-US" sz="3200" b="1" dirty="0"/>
              <a:t> Keyword :</a:t>
            </a:r>
          </a:p>
          <a:p>
            <a:r>
              <a:rPr lang="en-US" sz="2800" dirty="0"/>
              <a:t>It is useful when programmer don’t have any prior knowledge about the number of parameters to be used.</a:t>
            </a:r>
          </a:p>
          <a:p>
            <a:r>
              <a:rPr lang="en-US" sz="2800" dirty="0"/>
              <a:t>Only one </a:t>
            </a:r>
            <a:r>
              <a:rPr lang="en-US" sz="2800" dirty="0" err="1"/>
              <a:t>Params</a:t>
            </a:r>
            <a:r>
              <a:rPr lang="en-US" sz="2800" dirty="0"/>
              <a:t> keyword is allowed and no additional </a:t>
            </a:r>
            <a:r>
              <a:rPr lang="en-US" sz="2800" dirty="0" err="1"/>
              <a:t>Params</a:t>
            </a:r>
            <a:r>
              <a:rPr lang="en-US" sz="2800" dirty="0"/>
              <a:t> will be allowed in function declaration after a </a:t>
            </a:r>
            <a:r>
              <a:rPr lang="en-US" sz="2800" dirty="0" err="1"/>
              <a:t>params</a:t>
            </a:r>
            <a:r>
              <a:rPr lang="en-US" sz="2800" dirty="0"/>
              <a:t> keyword.</a:t>
            </a:r>
          </a:p>
          <a:p>
            <a:r>
              <a:rPr lang="en-US" sz="2800" dirty="0"/>
              <a:t>The length of </a:t>
            </a:r>
            <a:r>
              <a:rPr lang="en-US" sz="2800" dirty="0" err="1"/>
              <a:t>params</a:t>
            </a:r>
            <a:r>
              <a:rPr lang="en-US" sz="2800" dirty="0"/>
              <a:t> will be zero if no arguments will be passed.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4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4489"/>
          </a:xfrm>
        </p:spPr>
        <p:txBody>
          <a:bodyPr>
            <a:normAutofit/>
          </a:bodyPr>
          <a:lstStyle/>
          <a:p>
            <a:r>
              <a:rPr lang="en-US" sz="2600" dirty="0"/>
              <a:t>A method is a group of statements that together perform a task. </a:t>
            </a:r>
            <a:endParaRPr lang="en-US" sz="2600" dirty="0" smtClean="0"/>
          </a:p>
          <a:p>
            <a:r>
              <a:rPr lang="en-US" sz="2600" dirty="0" smtClean="0"/>
              <a:t>Methods </a:t>
            </a:r>
            <a:r>
              <a:rPr lang="en-US" sz="2600" dirty="0"/>
              <a:t>are functions declared in a class and may be used to perform operations on class variables. </a:t>
            </a:r>
            <a:endParaRPr lang="en-US" sz="2600" dirty="0" smtClean="0"/>
          </a:p>
          <a:p>
            <a:r>
              <a:rPr lang="en-US" sz="2600" dirty="0" smtClean="0"/>
              <a:t>They </a:t>
            </a:r>
            <a:r>
              <a:rPr lang="en-US" sz="2600" dirty="0"/>
              <a:t>are blocks of code that can take parameters and may or may not return a value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It is used to perform specific task.</a:t>
            </a:r>
          </a:p>
          <a:p>
            <a:r>
              <a:rPr lang="en-US" sz="2600" dirty="0" smtClean="0"/>
              <a:t>Methods are reusable.</a:t>
            </a:r>
          </a:p>
          <a:p>
            <a:r>
              <a:rPr lang="en-US" sz="2600" dirty="0" smtClean="0"/>
              <a:t>Every </a:t>
            </a:r>
            <a:r>
              <a:rPr lang="en-US" sz="2600" dirty="0"/>
              <a:t>C# program has at least one class with a method named Main.</a:t>
            </a:r>
          </a:p>
        </p:txBody>
      </p:sp>
    </p:spTree>
    <p:extLst>
      <p:ext uri="{BB962C8B-B14F-4D97-AF65-F5344CB8AC3E}">
        <p14:creationId xmlns:p14="http://schemas.microsoft.com/office/powerpoint/2010/main" val="24947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7153"/>
          </a:xfrm>
        </p:spPr>
        <p:txBody>
          <a:bodyPr>
            <a:noAutofit/>
          </a:bodyPr>
          <a:lstStyle/>
          <a:p>
            <a:r>
              <a:rPr lang="en-US" sz="2800" dirty="0"/>
              <a:t>Conventions to be followed for naming methods state that a method name: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following syntax is used to create a method: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Cannot </a:t>
            </a:r>
            <a:r>
              <a:rPr lang="en-US" sz="2800" dirty="0"/>
              <a:t>be a C# keyword, cannot contain spaces, and cannot begin with a digit Can begin with a letter, underscore, or the “@” character </a:t>
            </a:r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examples of valid method names are: Add(), </a:t>
            </a:r>
            <a:r>
              <a:rPr lang="en-US" sz="2800" dirty="0" err="1"/>
              <a:t>Sum_Add</a:t>
            </a:r>
            <a:r>
              <a:rPr lang="en-US" sz="2800" dirty="0"/>
              <a:t>(), and @Add().</a:t>
            </a:r>
          </a:p>
        </p:txBody>
      </p:sp>
    </p:spTree>
    <p:extLst>
      <p:ext uri="{BB962C8B-B14F-4D97-AF65-F5344CB8AC3E}">
        <p14:creationId xmlns:p14="http://schemas.microsoft.com/office/powerpoint/2010/main" val="13375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595"/>
            <a:ext cx="10131425" cy="1456267"/>
          </a:xfrm>
        </p:spPr>
        <p:txBody>
          <a:bodyPr/>
          <a:lstStyle/>
          <a:p>
            <a:r>
              <a:rPr lang="en-US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48937"/>
            <a:ext cx="10131425" cy="533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syntax for defining a method in C# is as follows </a:t>
            </a:r>
            <a:r>
              <a:rPr lang="en-US" sz="2800" dirty="0" smtClean="0"/>
              <a:t>−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66" y="2085278"/>
            <a:ext cx="9205582" cy="44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7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syntax for defining a method in C# is as follows −</a:t>
            </a:r>
          </a:p>
          <a:p>
            <a:endParaRPr lang="en-US" sz="2800" dirty="0"/>
          </a:p>
          <a:p>
            <a:r>
              <a:rPr lang="en-US" sz="2800" dirty="0"/>
              <a:t>&lt;Access Specifier&gt; &lt;Return Type&gt; &lt;Method Name&gt;(Parameter List) {</a:t>
            </a:r>
          </a:p>
          <a:p>
            <a:r>
              <a:rPr lang="en-US" sz="2800" dirty="0"/>
              <a:t>   Method Body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9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95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To use a method, you need to −</a:t>
            </a:r>
          </a:p>
          <a:p>
            <a:pPr lvl="1"/>
            <a:r>
              <a:rPr lang="en-US" sz="2600" dirty="0"/>
              <a:t>Define the method</a:t>
            </a:r>
          </a:p>
          <a:p>
            <a:pPr lvl="1"/>
            <a:r>
              <a:rPr lang="en-US" sz="2600" dirty="0"/>
              <a:t>Call the </a:t>
            </a:r>
            <a:r>
              <a:rPr lang="en-US" sz="2600" dirty="0" smtClean="0"/>
              <a:t>method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method can be invoked in a class by creating an object of the class where the object name is followed by a period (.) and the name of the method followed by parentheses.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a method is always invoked from another method.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referred to as the calling method and the invoked method is referred to as the called method</a:t>
            </a:r>
          </a:p>
        </p:txBody>
      </p:sp>
    </p:spTree>
    <p:extLst>
      <p:ext uri="{BB962C8B-B14F-4D97-AF65-F5344CB8AC3E}">
        <p14:creationId xmlns:p14="http://schemas.microsoft.com/office/powerpoint/2010/main" val="12695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9099"/>
            <a:ext cx="10131425" cy="1456267"/>
          </a:xfrm>
        </p:spPr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49299"/>
            <a:ext cx="10131425" cy="5229922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figure displays how a method invocation or call is stored in the stack in memory and how a method body is </a:t>
            </a:r>
            <a:r>
              <a:rPr lang="en-US" sz="2800" dirty="0" smtClean="0"/>
              <a:t>defined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2" y="2443729"/>
            <a:ext cx="4638908" cy="43360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56878" y="4611756"/>
            <a:ext cx="546410" cy="903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5626"/>
            <a:ext cx="10131425" cy="1456267"/>
          </a:xfrm>
        </p:spPr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1893"/>
            <a:ext cx="10131425" cy="4817327"/>
          </a:xfrm>
        </p:spPr>
        <p:txBody>
          <a:bodyPr>
            <a:noAutofit/>
          </a:bodyPr>
          <a:lstStyle/>
          <a:p>
            <a:r>
              <a:rPr lang="en-US" sz="2800" b="1" u="sng" dirty="0"/>
              <a:t>Method Parameters and </a:t>
            </a:r>
            <a:r>
              <a:rPr lang="en-US" sz="2800" b="1" u="sng" dirty="0" smtClean="0"/>
              <a:t>Arguments</a:t>
            </a:r>
          </a:p>
          <a:p>
            <a:r>
              <a:rPr lang="en-US" sz="2800" b="1" dirty="0"/>
              <a:t>Parameters: </a:t>
            </a:r>
            <a:r>
              <a:rPr lang="en-US" sz="2400" dirty="0" smtClean="0"/>
              <a:t>The </a:t>
            </a:r>
            <a:r>
              <a:rPr lang="en-US" sz="2400" dirty="0"/>
              <a:t>variables included in a method definition are called parameters. </a:t>
            </a:r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may have zero or more parameters, enclosed in parentheses and separated by commas.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method takes no parameters, it is indicated by empty parentheses. </a:t>
            </a:r>
            <a:endParaRPr lang="en-US" sz="2400" dirty="0" smtClean="0"/>
          </a:p>
          <a:p>
            <a:r>
              <a:rPr lang="en-US" sz="2800" b="1" dirty="0" smtClean="0"/>
              <a:t>Arguments: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method is called, the data that you send into the Arguments method's parameters are called arguments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39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7207"/>
            <a:ext cx="10131425" cy="1456267"/>
          </a:xfrm>
        </p:spPr>
        <p:txBody>
          <a:bodyPr/>
          <a:lstStyle/>
          <a:p>
            <a:r>
              <a:rPr lang="en-US" b="1" dirty="0"/>
              <a:t>METHODS 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3475"/>
            <a:ext cx="10131425" cy="4995746"/>
          </a:xfrm>
        </p:spPr>
        <p:txBody>
          <a:bodyPr>
            <a:noAutofit/>
          </a:bodyPr>
          <a:lstStyle/>
          <a:p>
            <a:r>
              <a:rPr lang="en-US" sz="2800" b="1" u="sng" dirty="0"/>
              <a:t>Method Parameters and </a:t>
            </a:r>
            <a:r>
              <a:rPr lang="en-US" sz="2800" b="1" u="sng" dirty="0" smtClean="0"/>
              <a:t>Arguments</a:t>
            </a:r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  <a:p>
            <a:endParaRPr lang="en-US" sz="2800" b="1" u="sng" dirty="0"/>
          </a:p>
          <a:p>
            <a:endParaRPr lang="en-US" sz="2800" b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02" y="2206602"/>
            <a:ext cx="5801651" cy="448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1912" y="2206601"/>
            <a:ext cx="2029522" cy="7484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7805" y="3578199"/>
            <a:ext cx="2129883" cy="103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683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METHODS OR FUNCTIONS IN C#</vt:lpstr>
      <vt:lpstr>METHODS OR FUNCTIONS</vt:lpstr>
      <vt:lpstr>METHODS OR FUNCTIONS</vt:lpstr>
      <vt:lpstr>Defining Methods in C#</vt:lpstr>
      <vt:lpstr>Defining Methods in C#</vt:lpstr>
      <vt:lpstr>Invoking Methods</vt:lpstr>
      <vt:lpstr>Invoking Methods</vt:lpstr>
      <vt:lpstr>METHODS OR FUNCTIONS</vt:lpstr>
      <vt:lpstr>METHODS OR FUNCTIONS</vt:lpstr>
      <vt:lpstr>METHODS</vt:lpstr>
      <vt:lpstr>METHODS</vt:lpstr>
      <vt:lpstr>Named and Optional Arguments</vt:lpstr>
      <vt:lpstr>Named and Optional Arguments</vt:lpstr>
      <vt:lpstr>return keyword in C#</vt:lpstr>
      <vt:lpstr>Advantages of using the Methods :</vt:lpstr>
      <vt:lpstr>PARAMS KEYWORD IN C#</vt:lpstr>
      <vt:lpstr>C# Params</vt:lpstr>
      <vt:lpstr>C# Params</vt:lpstr>
    </vt:vector>
  </TitlesOfParts>
  <Company>Adil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OR FUNCTIONS IN C#</dc:title>
  <dc:creator>Windows User</dc:creator>
  <cp:lastModifiedBy>Mohammad Adil</cp:lastModifiedBy>
  <cp:revision>2</cp:revision>
  <dcterms:created xsi:type="dcterms:W3CDTF">2019-10-25T17:43:35Z</dcterms:created>
  <dcterms:modified xsi:type="dcterms:W3CDTF">2020-04-19T19:39:07Z</dcterms:modified>
</cp:coreProperties>
</file>