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7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2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11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67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87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3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7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7D0B59-BB6C-4501-AF63-350680BEAAC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2771" y="1964267"/>
            <a:ext cx="8227354" cy="2421464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Multiple inheritance in </a:t>
            </a:r>
            <a:r>
              <a:rPr lang="en-US" sz="6600" b="1" dirty="0" err="1" smtClean="0"/>
              <a:t>c#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Multiple inheritance is a feature in which a class can inherit characteristics and features from more than one parent class.</a:t>
            </a:r>
          </a:p>
        </p:txBody>
      </p:sp>
    </p:spTree>
    <p:extLst>
      <p:ext uri="{BB962C8B-B14F-4D97-AF65-F5344CB8AC3E}">
        <p14:creationId xmlns:p14="http://schemas.microsoft.com/office/powerpoint/2010/main" val="9542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86575"/>
            <a:ext cx="10131425" cy="1456267"/>
          </a:xfrm>
        </p:spPr>
        <p:txBody>
          <a:bodyPr/>
          <a:lstStyle/>
          <a:p>
            <a:r>
              <a:rPr lang="en-US" b="1" dirty="0"/>
              <a:t>Multiple </a:t>
            </a:r>
            <a:r>
              <a:rPr lang="en-US" b="1" dirty="0" smtClean="0"/>
              <a:t>inheritance using classes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792" y="2231640"/>
            <a:ext cx="9518434" cy="425724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817418" y="386575"/>
            <a:ext cx="9767455" cy="59449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191491" y="678872"/>
            <a:ext cx="8188036" cy="60414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1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86575"/>
            <a:ext cx="10131425" cy="1456267"/>
          </a:xfrm>
        </p:spPr>
        <p:txBody>
          <a:bodyPr/>
          <a:lstStyle/>
          <a:p>
            <a:r>
              <a:rPr lang="en-US" b="1" dirty="0"/>
              <a:t>Multiple </a:t>
            </a:r>
            <a:r>
              <a:rPr lang="en-US" b="1" dirty="0" smtClean="0"/>
              <a:t>inheritance using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787" y="1711107"/>
            <a:ext cx="10435449" cy="4667390"/>
          </a:xfrm>
          <a:prstGeom prst="rect">
            <a:avLst/>
          </a:prstGeom>
        </p:spPr>
      </p:pic>
      <p:pic>
        <p:nvPicPr>
          <p:cNvPr id="3" name="Picture 2" descr="File:Light green check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81" y="3529154"/>
            <a:ext cx="3037899" cy="303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86575"/>
            <a:ext cx="10131425" cy="1456267"/>
          </a:xfrm>
        </p:spPr>
        <p:txBody>
          <a:bodyPr/>
          <a:lstStyle/>
          <a:p>
            <a:r>
              <a:rPr lang="en-US" b="1" dirty="0"/>
              <a:t>Multiple </a:t>
            </a:r>
            <a:r>
              <a:rPr lang="en-US" b="1" dirty="0" smtClean="0"/>
              <a:t>inheritance using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class can extends or inherits only one class but a class can implements or inherits one or more than one interface.</a:t>
            </a:r>
          </a:p>
          <a:p>
            <a:r>
              <a:rPr lang="en-US" sz="2800" dirty="0" smtClean="0"/>
              <a:t>In other words, a sub class can only have one parent class but a subclass can implements or inherits one or more than one interfaces.</a:t>
            </a:r>
          </a:p>
        </p:txBody>
      </p:sp>
    </p:spTree>
    <p:extLst>
      <p:ext uri="{BB962C8B-B14F-4D97-AF65-F5344CB8AC3E}">
        <p14:creationId xmlns:p14="http://schemas.microsoft.com/office/powerpoint/2010/main" val="2185172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123</TotalTime>
  <Words>90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Multiple inheritance in c#</vt:lpstr>
      <vt:lpstr>Multiple inheritance</vt:lpstr>
      <vt:lpstr>Multiple inheritance using classes</vt:lpstr>
      <vt:lpstr>Multiple inheritance using interface</vt:lpstr>
      <vt:lpstr>Multiple inheritance using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inheritance in c#</dc:title>
  <dc:creator>Muhammad Adil</dc:creator>
  <cp:lastModifiedBy>Mohammad Adil</cp:lastModifiedBy>
  <cp:revision>11</cp:revision>
  <dcterms:created xsi:type="dcterms:W3CDTF">2019-11-20T11:19:32Z</dcterms:created>
  <dcterms:modified xsi:type="dcterms:W3CDTF">2022-01-27T09:36:50Z</dcterms:modified>
</cp:coreProperties>
</file>