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8580C2A-986E-42EB-BA5C-26B2C34995C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FB52C73-7094-4C97-A934-7AF0797C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4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0C2A-986E-42EB-BA5C-26B2C34995C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C73-7094-4C97-A934-7AF0797C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0C2A-986E-42EB-BA5C-26B2C34995C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C73-7094-4C97-A934-7AF0797C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25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0C2A-986E-42EB-BA5C-26B2C34995C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C73-7094-4C97-A934-7AF0797C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19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0C2A-986E-42EB-BA5C-26B2C34995C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C73-7094-4C97-A934-7AF0797C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5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0C2A-986E-42EB-BA5C-26B2C34995C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C73-7094-4C97-A934-7AF0797C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51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0C2A-986E-42EB-BA5C-26B2C34995C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C73-7094-4C97-A934-7AF0797C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34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0C2A-986E-42EB-BA5C-26B2C34995C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C73-7094-4C97-A934-7AF0797C59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26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0C2A-986E-42EB-BA5C-26B2C34995C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C73-7094-4C97-A934-7AF0797C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0C2A-986E-42EB-BA5C-26B2C34995C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C73-7094-4C97-A934-7AF0797C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3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0C2A-986E-42EB-BA5C-26B2C34995C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C73-7094-4C97-A934-7AF0797C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4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0C2A-986E-42EB-BA5C-26B2C34995C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C73-7094-4C97-A934-7AF0797C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7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0C2A-986E-42EB-BA5C-26B2C34995C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C73-7094-4C97-A934-7AF0797C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4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0C2A-986E-42EB-BA5C-26B2C34995C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C73-7094-4C97-A934-7AF0797C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0C2A-986E-42EB-BA5C-26B2C34995C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C73-7094-4C97-A934-7AF0797C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0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0C2A-986E-42EB-BA5C-26B2C34995C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C73-7094-4C97-A934-7AF0797C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0C2A-986E-42EB-BA5C-26B2C34995C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C73-7094-4C97-A934-7AF0797C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3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580C2A-986E-42EB-BA5C-26B2C34995C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B52C73-7094-4C97-A934-7AF0797C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64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6343" y="2499844"/>
            <a:ext cx="7763782" cy="2421464"/>
          </a:xfrm>
        </p:spPr>
        <p:txBody>
          <a:bodyPr>
            <a:noAutofit/>
          </a:bodyPr>
          <a:lstStyle/>
          <a:p>
            <a:r>
              <a:rPr lang="it-IT" sz="8000" b="1" dirty="0"/>
              <a:t>NULL </a:t>
            </a:r>
            <a:r>
              <a:rPr lang="it-IT" sz="8000" b="1" dirty="0" smtClean="0"/>
              <a:t>COALESCE ?? </a:t>
            </a:r>
            <a:r>
              <a:rPr lang="it-IT" sz="8000" b="1" dirty="0"/>
              <a:t>OPERATOR IN C#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5078063"/>
            <a:ext cx="7197726" cy="1405467"/>
          </a:xfrm>
        </p:spPr>
        <p:txBody>
          <a:bodyPr/>
          <a:lstStyle/>
          <a:p>
            <a:pPr lvl="0">
              <a:buClr>
                <a:prstClr val="white"/>
              </a:buClr>
            </a:pPr>
            <a:r>
              <a:rPr lang="en-US" sz="2800" dirty="0">
                <a:solidFill>
                  <a:prstClr val="white"/>
                </a:solidFill>
              </a:rPr>
              <a:t>PRESENTER: </a:t>
            </a:r>
            <a:r>
              <a:rPr lang="en-US" sz="2800" i="1" dirty="0">
                <a:solidFill>
                  <a:prstClr val="white"/>
                </a:solidFill>
              </a:rPr>
              <a:t>MOHAMMAD ADIL</a:t>
            </a:r>
          </a:p>
          <a:p>
            <a:endParaRPr lang="en-US" dirty="0"/>
          </a:p>
        </p:txBody>
      </p:sp>
      <p:pic>
        <p:nvPicPr>
          <p:cNvPr id="4" name="Picture 3" descr="File:C Sharp wordmark.svg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49" y="283513"/>
            <a:ext cx="1680754" cy="168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77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b="1" dirty="0"/>
              <a:t>NULL COALESCE ?? OPERATOR IN C#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?? operator is also known as the null-coalescing operator.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returns the left side operand if the operand is not null else it returns the right side </a:t>
            </a:r>
            <a:r>
              <a:rPr lang="en-US" dirty="0" smtClean="0"/>
              <a:t>operand.</a:t>
            </a:r>
          </a:p>
          <a:p>
            <a:r>
              <a:rPr lang="en-US" dirty="0" smtClean="0"/>
              <a:t>Coalescing operator returns the first non null value from the chain.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72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61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NULL COALESCE ?? OPERATOR IN C#</vt:lpstr>
      <vt:lpstr>NULL COALESCE ?? OPERATOR IN 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 COALESCE ?? OPERATOR IN C#</dc:title>
  <dc:creator>Mohammad Adil</dc:creator>
  <cp:lastModifiedBy>Mohammad Adil</cp:lastModifiedBy>
  <cp:revision>6</cp:revision>
  <dcterms:created xsi:type="dcterms:W3CDTF">2022-03-20T13:47:15Z</dcterms:created>
  <dcterms:modified xsi:type="dcterms:W3CDTF">2022-03-20T18:44:36Z</dcterms:modified>
</cp:coreProperties>
</file>