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5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85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059" y="104640"/>
            <a:ext cx="1702751" cy="16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2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8A4FC-FA51-417A-BD08-D3E9E5B9153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D90166-D08B-4C31-9A96-F1CCA2F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cap="none" dirty="0" smtClean="0"/>
              <a:t>Operator Overloading In C#</a:t>
            </a:r>
            <a:endParaRPr lang="en-US" sz="6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PRESENTER: MOHAMMAD </a:t>
            </a:r>
            <a:r>
              <a:rPr lang="en-US" sz="2800" b="1" dirty="0" err="1" smtClean="0"/>
              <a:t>aDIL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293" y="117567"/>
            <a:ext cx="1659663" cy="15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9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concept resides in Polymorphism.</a:t>
            </a:r>
          </a:p>
          <a:p>
            <a:r>
              <a:rPr lang="en-US" b="1" dirty="0" smtClean="0"/>
              <a:t>There are two types of polymorphism</a:t>
            </a:r>
          </a:p>
          <a:p>
            <a:r>
              <a:rPr lang="en-US" dirty="0" smtClean="0"/>
              <a:t>1. Static polymorphism (compile time polymorphism)</a:t>
            </a:r>
          </a:p>
          <a:p>
            <a:pPr lvl="1"/>
            <a:r>
              <a:rPr lang="en-US" dirty="0" smtClean="0"/>
              <a:t>Method Overloading</a:t>
            </a:r>
          </a:p>
          <a:p>
            <a:pPr lvl="1"/>
            <a:r>
              <a:rPr lang="en-US" b="1" dirty="0" smtClean="0"/>
              <a:t>Operator Overloading</a:t>
            </a:r>
          </a:p>
          <a:p>
            <a:r>
              <a:rPr lang="en-US" dirty="0" smtClean="0"/>
              <a:t>2. Dynamic polymorphism (run time polymorphism)</a:t>
            </a:r>
          </a:p>
          <a:p>
            <a:pPr lvl="1"/>
            <a:r>
              <a:rPr lang="en-US" dirty="0" smtClean="0"/>
              <a:t>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17416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78930"/>
            <a:ext cx="8521066" cy="2636763"/>
          </a:xfrm>
        </p:spPr>
      </p:pic>
    </p:spTree>
    <p:extLst>
      <p:ext uri="{BB962C8B-B14F-4D97-AF65-F5344CB8AC3E}">
        <p14:creationId xmlns:p14="http://schemas.microsoft.com/office/powerpoint/2010/main" val="26882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Operator Overloading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concept of </a:t>
            </a:r>
            <a:r>
              <a:rPr lang="en-US" b="1" dirty="0"/>
              <a:t>overloading a function</a:t>
            </a:r>
            <a:r>
              <a:rPr lang="en-US" dirty="0"/>
              <a:t> can also be applied to </a:t>
            </a:r>
            <a:r>
              <a:rPr lang="en-US" b="1" dirty="0" smtClean="0"/>
              <a:t>operators</a:t>
            </a:r>
            <a:r>
              <a:rPr lang="en-US" dirty="0" smtClean="0"/>
              <a:t>.</a:t>
            </a:r>
          </a:p>
          <a:p>
            <a:r>
              <a:rPr lang="en-US" b="1" dirty="0"/>
              <a:t>Operator overloading</a:t>
            </a:r>
            <a:r>
              <a:rPr lang="en-US" dirty="0"/>
              <a:t> gives the ability to use the same operator to do various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provides additional capabilities to </a:t>
            </a:r>
            <a:r>
              <a:rPr lang="en-US" b="1" dirty="0"/>
              <a:t>C# operators</a:t>
            </a:r>
            <a:r>
              <a:rPr lang="en-US" dirty="0"/>
              <a:t> when they are applied to </a:t>
            </a:r>
            <a:r>
              <a:rPr lang="en-US" b="1" dirty="0"/>
              <a:t>user-defined data </a:t>
            </a:r>
            <a:r>
              <a:rPr lang="en-US" b="1" dirty="0" smtClean="0"/>
              <a:t>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enables to make user-defined implementations of various operations where one or both of the operands are of a </a:t>
            </a:r>
            <a:r>
              <a:rPr lang="en-US" b="1" dirty="0"/>
              <a:t>user-defined 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the predefined set of C# operators can be </a:t>
            </a:r>
            <a:r>
              <a:rPr lang="en-US" dirty="0" smtClean="0"/>
              <a:t>overloaded.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1" y="2351314"/>
            <a:ext cx="2919548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“Mohammad”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56261" y="2351314"/>
            <a:ext cx="1531030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“Adil”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84130" y="221658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+</a:t>
            </a:r>
            <a:endParaRPr 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97844" y="225577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=</a:t>
            </a:r>
            <a:endParaRPr lang="en-US" sz="6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084374" y="2339870"/>
            <a:ext cx="3614106" cy="847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“Mohammad Adil”</a:t>
            </a:r>
            <a:endParaRPr lang="en-US" sz="3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85801" y="3633650"/>
            <a:ext cx="2919548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</a:t>
            </a:r>
            <a:endParaRPr lang="en-US" sz="3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56261" y="3633650"/>
            <a:ext cx="1531030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84130" y="3498919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+</a:t>
            </a:r>
            <a:endParaRPr lang="en-US" sz="6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97844" y="353810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=</a:t>
            </a:r>
            <a:endParaRPr lang="en-US" sz="6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084374" y="3622206"/>
            <a:ext cx="3614106" cy="847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</a:t>
            </a:r>
            <a:endParaRPr lang="en-US" sz="3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85801" y="4915986"/>
            <a:ext cx="2919548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obj1</a:t>
            </a:r>
            <a:endParaRPr lang="en-US" sz="3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556261" y="4915986"/>
            <a:ext cx="1531030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obj2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84130" y="478125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+</a:t>
            </a:r>
            <a:endParaRPr lang="en-US" sz="6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97844" y="4820444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=</a:t>
            </a:r>
            <a:endParaRPr lang="en-US" sz="6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084374" y="4904542"/>
            <a:ext cx="3614106" cy="847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obj3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95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463" y="2142066"/>
            <a:ext cx="44674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 </a:t>
            </a:r>
            <a:r>
              <a:rPr lang="en-US" sz="3200" b="1" dirty="0" err="1" smtClean="0"/>
              <a:t>NewClass</a:t>
            </a:r>
            <a:endParaRPr lang="en-US" sz="3200" b="1" dirty="0" smtClean="0"/>
          </a:p>
          <a:p>
            <a:r>
              <a:rPr lang="en-US" sz="3200" b="1" dirty="0" smtClean="0"/>
              <a:t>{</a:t>
            </a:r>
          </a:p>
          <a:p>
            <a:r>
              <a:rPr lang="en-US" sz="3200" b="1" dirty="0" smtClean="0"/>
              <a:t>	public string 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;</a:t>
            </a:r>
          </a:p>
          <a:p>
            <a:r>
              <a:rPr lang="en-US" sz="3200" b="1" dirty="0" smtClean="0"/>
              <a:t>	</a:t>
            </a:r>
            <a:r>
              <a:rPr lang="en-US" sz="3200" b="1" dirty="0"/>
              <a:t>public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num</a:t>
            </a:r>
            <a:r>
              <a:rPr lang="en-US" sz="3200" b="1" dirty="0" smtClean="0"/>
              <a:t>;</a:t>
            </a:r>
            <a:endParaRPr lang="en-US" sz="3200" b="1" dirty="0"/>
          </a:p>
          <a:p>
            <a:r>
              <a:rPr lang="en-US" sz="3200" b="1" dirty="0" smtClean="0"/>
              <a:t>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872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8274" y="2455817"/>
            <a:ext cx="386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Obj1.str = “Mohammad”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8273" y="3185159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Obj1.num = 20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40879" y="2455817"/>
            <a:ext cx="25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Obj2.str = “Adil”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40878" y="3185159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Obj2.num = 10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37316" y="4689566"/>
            <a:ext cx="498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Obj3.name = “Mohammad Adil”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37315" y="5418908"/>
            <a:ext cx="222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Obj3.age = 30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26765" y="2455817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+</a:t>
            </a:r>
            <a:endParaRPr lang="en-US" sz="6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2393" y="4638841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=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027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Operator Overloading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make operations on a </a:t>
            </a:r>
            <a:r>
              <a:rPr lang="en-US" b="1" dirty="0"/>
              <a:t>user-defined data </a:t>
            </a:r>
            <a:r>
              <a:rPr lang="en-US" b="1" dirty="0" smtClean="0"/>
              <a:t>type</a:t>
            </a:r>
            <a:r>
              <a:rPr lang="en-US" dirty="0" smtClean="0"/>
              <a:t> </a:t>
            </a:r>
            <a:r>
              <a:rPr lang="en-US" dirty="0"/>
              <a:t>is not as simple as the operations on a built-in data type.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operators with user-defined data types, they need to be overloaded according to a programmer’s requirement.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operator can be overloaded by </a:t>
            </a:r>
            <a:r>
              <a:rPr lang="en-US" b="1" dirty="0"/>
              <a:t>defining a function</a:t>
            </a:r>
            <a:r>
              <a:rPr lang="en-US" dirty="0"/>
              <a:t> to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of the operator is declared by using the </a:t>
            </a:r>
            <a:r>
              <a:rPr lang="en-US" b="1" dirty="0"/>
              <a:t>operator</a:t>
            </a:r>
            <a:r>
              <a:rPr lang="en-US" dirty="0"/>
              <a:t> keyword</a:t>
            </a:r>
            <a:r>
              <a:rPr lang="en-US" dirty="0" smtClean="0"/>
              <a:t>.</a:t>
            </a:r>
          </a:p>
          <a:p>
            <a:r>
              <a:rPr lang="en-US" dirty="0"/>
              <a:t>Operators may be considered as functions internal to the compiler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691"/>
            <a:ext cx="9464040" cy="6524741"/>
          </a:xfrm>
        </p:spPr>
      </p:pic>
    </p:spTree>
    <p:extLst>
      <p:ext uri="{BB962C8B-B14F-4D97-AF65-F5344CB8AC3E}">
        <p14:creationId xmlns:p14="http://schemas.microsoft.com/office/powerpoint/2010/main" val="36516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266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Operator Overloading In C#</vt:lpstr>
      <vt:lpstr>OPERATOR OVERLOADING</vt:lpstr>
      <vt:lpstr>METHOD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 IN C#</dc:title>
  <dc:creator>Mohammad Adil</dc:creator>
  <cp:lastModifiedBy>Mohammad Adil</cp:lastModifiedBy>
  <cp:revision>38</cp:revision>
  <dcterms:created xsi:type="dcterms:W3CDTF">2020-12-28T13:18:18Z</dcterms:created>
  <dcterms:modified xsi:type="dcterms:W3CDTF">2021-12-13T12:13:11Z</dcterms:modified>
</cp:coreProperties>
</file>